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8" r:id="rId3"/>
    <p:sldId id="270" r:id="rId4"/>
    <p:sldId id="271" r:id="rId5"/>
    <p:sldId id="272" r:id="rId6"/>
    <p:sldId id="273" r:id="rId7"/>
    <p:sldId id="274" r:id="rId8"/>
    <p:sldId id="275" r:id="rId9"/>
    <p:sldId id="280" r:id="rId10"/>
    <p:sldId id="281" r:id="rId11"/>
    <p:sldId id="278" r:id="rId12"/>
    <p:sldId id="279" r:id="rId13"/>
    <p:sldId id="269" r:id="rId14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3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2537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0497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043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32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2961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3736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2419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3472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5268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9884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364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BFCAF-5CA0-AC4E-A98F-84F8AA413D73}" type="datetimeFigureOut">
              <a:rPr lang="fr-FR" smtClean="0"/>
              <a:t>14/04/15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BD7BA-529B-104D-B739-DA8C26BFAA7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476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ZoneTexte 9"/>
          <p:cNvSpPr txBox="1"/>
          <p:nvPr/>
        </p:nvSpPr>
        <p:spPr>
          <a:xfrm>
            <a:off x="1082728" y="4791662"/>
            <a:ext cx="1358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Rémi Alvado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1093401" y="5096962"/>
            <a:ext cx="209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Directeur Technique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1093401" y="5414051"/>
            <a:ext cx="24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r</a:t>
            </a:r>
            <a:r>
              <a:rPr lang="fr-FR" dirty="0" err="1" smtClean="0"/>
              <a:t>emi.alvado@gmail.com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1072055" y="5724650"/>
            <a:ext cx="1445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@</a:t>
            </a:r>
            <a:r>
              <a:rPr lang="fr-FR" dirty="0" err="1" smtClean="0"/>
              <a:t>remialvado</a:t>
            </a:r>
            <a:endParaRPr lang="fr-FR" dirty="0"/>
          </a:p>
        </p:txBody>
      </p:sp>
      <p:pic>
        <p:nvPicPr>
          <p:cNvPr id="14" name="Image 13" descr="favicon.ic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5816078"/>
            <a:ext cx="256560" cy="256560"/>
          </a:xfrm>
          <a:prstGeom prst="rect">
            <a:avLst/>
          </a:prstGeom>
        </p:spPr>
      </p:pic>
      <p:pic>
        <p:nvPicPr>
          <p:cNvPr id="15" name="Image 14" descr="favicon2.ic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27" y="5508982"/>
            <a:ext cx="263896" cy="263896"/>
          </a:xfrm>
          <a:prstGeom prst="rect">
            <a:avLst/>
          </a:prstGeom>
        </p:spPr>
      </p:pic>
      <p:pic>
        <p:nvPicPr>
          <p:cNvPr id="2" name="Image 1" descr="wizbii-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89" y="5069515"/>
            <a:ext cx="441316" cy="396779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0" y="235584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/>
              <a:t>Graph </a:t>
            </a:r>
            <a:r>
              <a:rPr lang="fr-FR" sz="4000" dirty="0" err="1" smtClean="0"/>
              <a:t>Databases</a:t>
            </a:r>
            <a:endParaRPr lang="fr-FR" sz="4000" dirty="0"/>
          </a:p>
        </p:txBody>
      </p:sp>
      <p:pic>
        <p:nvPicPr>
          <p:cNvPr id="4" name="Image 3" descr="523c20000689a_wizbii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122" y="3817645"/>
            <a:ext cx="3349398" cy="250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883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accent1"/>
                </a:solidFill>
              </a:rPr>
              <a:t>Pattern </a:t>
            </a:r>
            <a:r>
              <a:rPr lang="fr-FR" sz="3600" dirty="0" err="1">
                <a:solidFill>
                  <a:schemeClr val="accent1"/>
                </a:solidFill>
              </a:rPr>
              <a:t>Matching</a:t>
            </a:r>
            <a:endParaRPr lang="fr-FR" sz="3600" dirty="0">
              <a:solidFill>
                <a:schemeClr val="accent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2707091" y="1280931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Rémi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Ellipse 65"/>
          <p:cNvSpPr/>
          <p:nvPr/>
        </p:nvSpPr>
        <p:spPr>
          <a:xfrm>
            <a:off x="5365157" y="1280931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Profile</a:t>
            </a:r>
            <a:endParaRPr lang="fr-FR" sz="16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8" name="Connecteur en arc 67"/>
          <p:cNvCxnSpPr>
            <a:stCxn id="65" idx="6"/>
            <a:endCxn id="66" idx="2"/>
          </p:cNvCxnSpPr>
          <p:nvPr/>
        </p:nvCxnSpPr>
        <p:spPr>
          <a:xfrm>
            <a:off x="3785801" y="1820286"/>
            <a:ext cx="1579356" cy="12700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ZoneTexte 68"/>
          <p:cNvSpPr txBox="1"/>
          <p:nvPr/>
        </p:nvSpPr>
        <p:spPr>
          <a:xfrm>
            <a:off x="3979683" y="1463654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502379" y="2721567"/>
            <a:ext cx="8345843" cy="85136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 smtClean="0">
                <a:latin typeface="Courier New"/>
                <a:cs typeface="Courier New"/>
              </a:rPr>
              <a:t>(</a:t>
            </a:r>
            <a:r>
              <a:rPr lang="fr-FR" sz="2000" dirty="0" err="1" smtClean="0">
                <a:latin typeface="Courier New"/>
                <a:cs typeface="Courier New"/>
              </a:rPr>
              <a:t>me:Person</a:t>
            </a:r>
            <a:r>
              <a:rPr lang="fr-FR" sz="2000" dirty="0" smtClean="0">
                <a:latin typeface="Courier New"/>
                <a:cs typeface="Courier New"/>
              </a:rPr>
              <a:t> {</a:t>
            </a:r>
            <a:r>
              <a:rPr lang="fr-FR" sz="2000" dirty="0" err="1" smtClean="0">
                <a:latin typeface="Courier New"/>
                <a:cs typeface="Courier New"/>
              </a:rPr>
              <a:t>id:remi</a:t>
            </a:r>
            <a:r>
              <a:rPr lang="fr-FR" sz="2000" dirty="0" smtClean="0">
                <a:latin typeface="Courier New"/>
                <a:cs typeface="Courier New"/>
              </a:rPr>
              <a:t>})--&gt;(</a:t>
            </a:r>
            <a:r>
              <a:rPr lang="fr-FR" sz="2000" dirty="0" err="1" smtClean="0">
                <a:latin typeface="Courier New"/>
                <a:cs typeface="Courier New"/>
              </a:rPr>
              <a:t>connected:Person</a:t>
            </a:r>
            <a:r>
              <a:rPr lang="fr-FR" sz="2000" dirty="0" smtClean="0">
                <a:latin typeface="Courier New"/>
                <a:cs typeface="Courier New"/>
              </a:rPr>
              <a:t>)</a:t>
            </a:r>
          </a:p>
        </p:txBody>
      </p:sp>
      <p:sp>
        <p:nvSpPr>
          <p:cNvPr id="14" name="Rectangle à coins arrondis 13"/>
          <p:cNvSpPr/>
          <p:nvPr/>
        </p:nvSpPr>
        <p:spPr>
          <a:xfrm>
            <a:off x="502379" y="3843441"/>
            <a:ext cx="8345843" cy="85136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Courier New"/>
                <a:cs typeface="Courier New"/>
              </a:rPr>
              <a:t>(</a:t>
            </a:r>
            <a:r>
              <a:rPr lang="fr-FR" dirty="0" err="1" smtClean="0">
                <a:latin typeface="Courier New"/>
                <a:cs typeface="Courier New"/>
              </a:rPr>
              <a:t>me:Person</a:t>
            </a:r>
            <a:r>
              <a:rPr lang="fr-FR" dirty="0" smtClean="0">
                <a:latin typeface="Courier New"/>
                <a:cs typeface="Courier New"/>
              </a:rPr>
              <a:t> {</a:t>
            </a:r>
            <a:r>
              <a:rPr lang="fr-FR" dirty="0" err="1" smtClean="0">
                <a:latin typeface="Courier New"/>
                <a:cs typeface="Courier New"/>
              </a:rPr>
              <a:t>id:remi</a:t>
            </a:r>
            <a:r>
              <a:rPr lang="fr-FR" dirty="0" smtClean="0">
                <a:latin typeface="Courier New"/>
                <a:cs typeface="Courier New"/>
              </a:rPr>
              <a:t>})-[</a:t>
            </a:r>
            <a:r>
              <a:rPr lang="fr-FR" dirty="0" err="1" smtClean="0">
                <a:latin typeface="Courier New"/>
                <a:cs typeface="Courier New"/>
              </a:rPr>
              <a:t>r:friendsWith</a:t>
            </a:r>
            <a:r>
              <a:rPr lang="fr-FR" dirty="0" smtClean="0">
                <a:latin typeface="Courier New"/>
                <a:cs typeface="Courier New"/>
              </a:rPr>
              <a:t>]-&gt;(</a:t>
            </a:r>
            <a:r>
              <a:rPr lang="fr-FR" dirty="0" err="1" smtClean="0">
                <a:latin typeface="Courier New"/>
                <a:cs typeface="Courier New"/>
              </a:rPr>
              <a:t>friends:Person</a:t>
            </a:r>
            <a:r>
              <a:rPr lang="fr-FR" dirty="0" smtClean="0">
                <a:latin typeface="Courier New"/>
                <a:cs typeface="Courier New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40990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580389" y="2653384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Rémi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Ellipse 40"/>
          <p:cNvSpPr/>
          <p:nvPr/>
        </p:nvSpPr>
        <p:spPr>
          <a:xfrm>
            <a:off x="3197557" y="1929364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7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Sétaré</a:t>
            </a:r>
            <a:endParaRPr lang="fr-FR" sz="1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7408090" y="2386893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7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Victor</a:t>
            </a:r>
            <a:endParaRPr lang="fr-FR" sz="1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3" name="Ellipse 42"/>
          <p:cNvSpPr/>
          <p:nvPr/>
        </p:nvSpPr>
        <p:spPr>
          <a:xfrm>
            <a:off x="4467442" y="3465603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Jonathan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5546152" y="1023638"/>
            <a:ext cx="1078710" cy="107871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Human</a:t>
            </a:r>
            <a:r>
              <a:rPr lang="fr-FR" sz="15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fr-F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Talks</a:t>
            </a:r>
            <a:endParaRPr lang="fr-FR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3388732" y="4925252"/>
            <a:ext cx="1078710" cy="107871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 Petite Mousse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5" name="Connecteur en arc 14"/>
          <p:cNvCxnSpPr>
            <a:stCxn id="6" idx="6"/>
            <a:endCxn id="41" idx="2"/>
          </p:cNvCxnSpPr>
          <p:nvPr/>
        </p:nvCxnSpPr>
        <p:spPr>
          <a:xfrm flipV="1">
            <a:off x="1659099" y="2468719"/>
            <a:ext cx="1538458" cy="724020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en arc 45"/>
          <p:cNvCxnSpPr>
            <a:stCxn id="6" idx="5"/>
            <a:endCxn id="43" idx="2"/>
          </p:cNvCxnSpPr>
          <p:nvPr/>
        </p:nvCxnSpPr>
        <p:spPr>
          <a:xfrm rot="16200000" flipH="1">
            <a:off x="2768866" y="2306381"/>
            <a:ext cx="430837" cy="2966316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7" name="Connecteur en arc 46"/>
          <p:cNvCxnSpPr>
            <a:stCxn id="43" idx="3"/>
            <a:endCxn id="45" idx="0"/>
          </p:cNvCxnSpPr>
          <p:nvPr/>
        </p:nvCxnSpPr>
        <p:spPr>
          <a:xfrm rot="5400000">
            <a:off x="4007295" y="4307132"/>
            <a:ext cx="538912" cy="69732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onnecteur en arc 47"/>
          <p:cNvCxnSpPr>
            <a:stCxn id="6" idx="4"/>
            <a:endCxn id="45" idx="2"/>
          </p:cNvCxnSpPr>
          <p:nvPr/>
        </p:nvCxnSpPr>
        <p:spPr>
          <a:xfrm rot="16200000" flipH="1">
            <a:off x="1387982" y="3463856"/>
            <a:ext cx="1732513" cy="2268988"/>
          </a:xfrm>
          <a:prstGeom prst="curvedConnector2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en arc 48"/>
          <p:cNvCxnSpPr>
            <a:stCxn id="84" idx="5"/>
            <a:endCxn id="44" idx="3"/>
          </p:cNvCxnSpPr>
          <p:nvPr/>
        </p:nvCxnSpPr>
        <p:spPr>
          <a:xfrm rot="16200000" flipH="1">
            <a:off x="4799141" y="1039390"/>
            <a:ext cx="386955" cy="1423014"/>
          </a:xfrm>
          <a:prstGeom prst="curvedConnector3">
            <a:avLst>
              <a:gd name="adj1" fmla="val 199901"/>
            </a:avLst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2" name="Connecteur en arc 51"/>
          <p:cNvCxnSpPr>
            <a:stCxn id="43" idx="0"/>
            <a:endCxn id="44" idx="4"/>
          </p:cNvCxnSpPr>
          <p:nvPr/>
        </p:nvCxnSpPr>
        <p:spPr>
          <a:xfrm rot="5400000" flipH="1" flipV="1">
            <a:off x="4864525" y="2244621"/>
            <a:ext cx="1363255" cy="107871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7" name="Connecteur en arc 56"/>
          <p:cNvCxnSpPr>
            <a:stCxn id="42" idx="0"/>
            <a:endCxn id="44" idx="6"/>
          </p:cNvCxnSpPr>
          <p:nvPr/>
        </p:nvCxnSpPr>
        <p:spPr>
          <a:xfrm rot="16200000" flipV="1">
            <a:off x="6874204" y="1313651"/>
            <a:ext cx="823900" cy="132258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0" name="Connecteur en arc 59"/>
          <p:cNvCxnSpPr>
            <a:stCxn id="42" idx="4"/>
            <a:endCxn id="45" idx="6"/>
          </p:cNvCxnSpPr>
          <p:nvPr/>
        </p:nvCxnSpPr>
        <p:spPr>
          <a:xfrm rot="5400000">
            <a:off x="5207942" y="2725104"/>
            <a:ext cx="1999004" cy="3480003"/>
          </a:xfrm>
          <a:prstGeom prst="curvedConnector2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ZoneTexte 63"/>
          <p:cNvSpPr txBox="1"/>
          <p:nvPr/>
        </p:nvSpPr>
        <p:spPr>
          <a:xfrm>
            <a:off x="1852981" y="2653384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65" name="Connecteur en arc 64"/>
          <p:cNvCxnSpPr>
            <a:stCxn id="43" idx="6"/>
            <a:endCxn id="42" idx="3"/>
          </p:cNvCxnSpPr>
          <p:nvPr/>
        </p:nvCxnSpPr>
        <p:spPr>
          <a:xfrm flipV="1">
            <a:off x="5546152" y="3307630"/>
            <a:ext cx="2019911" cy="697328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ZoneTexte 68"/>
          <p:cNvSpPr txBox="1"/>
          <p:nvPr/>
        </p:nvSpPr>
        <p:spPr>
          <a:xfrm>
            <a:off x="5952574" y="3450960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3" name="ZoneTexte 72"/>
          <p:cNvSpPr txBox="1"/>
          <p:nvPr/>
        </p:nvSpPr>
        <p:spPr>
          <a:xfrm>
            <a:off x="2490115" y="3547427"/>
            <a:ext cx="1606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 travaillé avec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4" name="ZoneTexte 73"/>
          <p:cNvSpPr txBox="1"/>
          <p:nvPr/>
        </p:nvSpPr>
        <p:spPr>
          <a:xfrm>
            <a:off x="4873864" y="2468719"/>
            <a:ext cx="1016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Organise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5" name="ZoneTexte 74"/>
          <p:cNvSpPr txBox="1"/>
          <p:nvPr/>
        </p:nvSpPr>
        <p:spPr>
          <a:xfrm>
            <a:off x="7057769" y="1407961"/>
            <a:ext cx="1016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Organise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7" name="ZoneTexte 76"/>
          <p:cNvSpPr txBox="1"/>
          <p:nvPr/>
        </p:nvSpPr>
        <p:spPr>
          <a:xfrm>
            <a:off x="4498523" y="1910753"/>
            <a:ext cx="120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Sponsorise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84" name="Ellipse 83"/>
          <p:cNvSpPr/>
          <p:nvPr/>
        </p:nvSpPr>
        <p:spPr>
          <a:xfrm>
            <a:off x="3360374" y="636683"/>
            <a:ext cx="1078710" cy="107871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Norsys</a:t>
            </a:r>
            <a:endParaRPr lang="fr-FR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6" name="Connecteur en arc 85"/>
          <p:cNvCxnSpPr>
            <a:stCxn id="41" idx="0"/>
            <a:endCxn id="84" idx="2"/>
          </p:cNvCxnSpPr>
          <p:nvPr/>
        </p:nvCxnSpPr>
        <p:spPr>
          <a:xfrm rot="16200000" flipV="1">
            <a:off x="3171980" y="1364432"/>
            <a:ext cx="753326" cy="376538"/>
          </a:xfrm>
          <a:prstGeom prst="curvedConnector4">
            <a:avLst>
              <a:gd name="adj1" fmla="val 14202"/>
              <a:gd name="adj2" fmla="val 203952"/>
            </a:avLst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9" name="ZoneTexte 88"/>
          <p:cNvSpPr txBox="1"/>
          <p:nvPr/>
        </p:nvSpPr>
        <p:spPr>
          <a:xfrm>
            <a:off x="1934489" y="1407961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Travaille chez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0" name="ZoneTexte 89"/>
          <p:cNvSpPr txBox="1"/>
          <p:nvPr/>
        </p:nvSpPr>
        <p:spPr>
          <a:xfrm>
            <a:off x="3472839" y="4340777"/>
            <a:ext cx="91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 fondé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1" name="ZoneTexte 90"/>
          <p:cNvSpPr txBox="1"/>
          <p:nvPr/>
        </p:nvSpPr>
        <p:spPr>
          <a:xfrm>
            <a:off x="1392984" y="5279941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ambassadeur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2" name="ZoneTexte 91"/>
          <p:cNvSpPr txBox="1"/>
          <p:nvPr/>
        </p:nvSpPr>
        <p:spPr>
          <a:xfrm>
            <a:off x="6420050" y="4912735"/>
            <a:ext cx="103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client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accent1"/>
                </a:solidFill>
              </a:rPr>
              <a:t>Pattern </a:t>
            </a:r>
            <a:r>
              <a:rPr lang="fr-FR" sz="3600" dirty="0" err="1">
                <a:solidFill>
                  <a:schemeClr val="accent1"/>
                </a:solidFill>
              </a:rPr>
              <a:t>Matching</a:t>
            </a:r>
            <a:endParaRPr lang="fr-FR" sz="3600" dirty="0">
              <a:solidFill>
                <a:schemeClr val="accent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687670" y="916829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Philippe</a:t>
            </a:r>
            <a:endParaRPr lang="fr-F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01" name="Connecteur en arc 100"/>
          <p:cNvCxnSpPr>
            <a:stCxn id="100" idx="5"/>
            <a:endCxn id="41" idx="1"/>
          </p:cNvCxnSpPr>
          <p:nvPr/>
        </p:nvCxnSpPr>
        <p:spPr>
          <a:xfrm rot="16200000" flipH="1">
            <a:off x="2357083" y="1088889"/>
            <a:ext cx="249771" cy="1747123"/>
          </a:xfrm>
          <a:prstGeom prst="curvedConnector5">
            <a:avLst>
              <a:gd name="adj1" fmla="val 91524"/>
              <a:gd name="adj2" fmla="val 50000"/>
              <a:gd name="adj3" fmla="val 8476"/>
            </a:avLst>
          </a:prstGeom>
          <a:ln>
            <a:solidFill>
              <a:srgbClr val="3366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ZoneTexte 103"/>
          <p:cNvSpPr txBox="1"/>
          <p:nvPr/>
        </p:nvSpPr>
        <p:spPr>
          <a:xfrm>
            <a:off x="1766380" y="1995539"/>
            <a:ext cx="1223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marié à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05" name="Connecteur en arc 104"/>
          <p:cNvCxnSpPr>
            <a:stCxn id="6" idx="0"/>
            <a:endCxn id="100" idx="4"/>
          </p:cNvCxnSpPr>
          <p:nvPr/>
        </p:nvCxnSpPr>
        <p:spPr>
          <a:xfrm rot="5400000" flipH="1" flipV="1">
            <a:off x="844462" y="2270822"/>
            <a:ext cx="657845" cy="107281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ZoneTexte 107"/>
          <p:cNvSpPr txBox="1"/>
          <p:nvPr/>
        </p:nvSpPr>
        <p:spPr>
          <a:xfrm>
            <a:off x="480126" y="2202227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11" name="Connecteur en arc 110"/>
          <p:cNvCxnSpPr>
            <a:stCxn id="45" idx="3"/>
            <a:endCxn id="100" idx="2"/>
          </p:cNvCxnSpPr>
          <p:nvPr/>
        </p:nvCxnSpPr>
        <p:spPr>
          <a:xfrm rot="5400000" flipH="1">
            <a:off x="-77715" y="2221570"/>
            <a:ext cx="4389805" cy="2859035"/>
          </a:xfrm>
          <a:prstGeom prst="curvedConnector4">
            <a:avLst>
              <a:gd name="adj1" fmla="val -1963"/>
              <a:gd name="adj2" fmla="val 107996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ZoneTexte 114"/>
          <p:cNvSpPr txBox="1"/>
          <p:nvPr/>
        </p:nvSpPr>
        <p:spPr>
          <a:xfrm rot="15266915">
            <a:off x="-221077" y="4594000"/>
            <a:ext cx="155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Aime déguster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17" name="Connecteur en arc 116"/>
          <p:cNvCxnSpPr>
            <a:stCxn id="6" idx="6"/>
            <a:endCxn id="43" idx="1"/>
          </p:cNvCxnSpPr>
          <p:nvPr/>
        </p:nvCxnSpPr>
        <p:spPr>
          <a:xfrm>
            <a:off x="1659099" y="3192739"/>
            <a:ext cx="2966316" cy="430837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ZoneTexte 119"/>
          <p:cNvSpPr txBox="1"/>
          <p:nvPr/>
        </p:nvSpPr>
        <p:spPr>
          <a:xfrm>
            <a:off x="2490115" y="3204788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21" name="Connecteur en arc 120"/>
          <p:cNvCxnSpPr>
            <a:stCxn id="45" idx="7"/>
            <a:endCxn id="43" idx="4"/>
          </p:cNvCxnSpPr>
          <p:nvPr/>
        </p:nvCxnSpPr>
        <p:spPr>
          <a:xfrm rot="5400000" flipH="1" flipV="1">
            <a:off x="4388677" y="4465105"/>
            <a:ext cx="538912" cy="697328"/>
          </a:xfrm>
          <a:prstGeom prst="curvedConnector3">
            <a:avLst>
              <a:gd name="adj1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ZoneTexte 124"/>
          <p:cNvSpPr txBox="1"/>
          <p:nvPr/>
        </p:nvSpPr>
        <p:spPr>
          <a:xfrm>
            <a:off x="4420144" y="4710109"/>
            <a:ext cx="155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Aime déguster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2" name="Rectangle à coins arrondis 1"/>
          <p:cNvSpPr/>
          <p:nvPr/>
        </p:nvSpPr>
        <p:spPr>
          <a:xfrm>
            <a:off x="5230020" y="5464609"/>
            <a:ext cx="3796202" cy="53935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Je veux connaître mes amis qui aiment déguster une petite mousse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56801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" dur="indefinite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" dur="indefinite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0" dur="indefinite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6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2" dur="indefinite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5" dur="indefinite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8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1" dur="indefinite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4" dur="indefinite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7" dur="indefinite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0" dur="indefinite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2" dur="indefinit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5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8" dur="indefinite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9" dur="indefinite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1" dur="indefinite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2" dur="indefinite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4" dur="indefinite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5" dur="indefinite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7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8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0" dur="indefinit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1" dur="indefinite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3" dur="indefinite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4" dur="indefinite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6" dur="indefinit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7" dur="indefinite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4" grpId="0" animBg="1"/>
      <p:bldP spid="64" grpId="0"/>
      <p:bldP spid="69" grpId="0"/>
      <p:bldP spid="73" grpId="0"/>
      <p:bldP spid="74" grpId="0"/>
      <p:bldP spid="75" grpId="0"/>
      <p:bldP spid="77" grpId="0"/>
      <p:bldP spid="84" grpId="0" animBg="1"/>
      <p:bldP spid="89" grpId="0"/>
      <p:bldP spid="90" grpId="0"/>
      <p:bldP spid="91" grpId="0"/>
      <p:bldP spid="92" grpId="0"/>
      <p:bldP spid="104" grpId="0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accent1"/>
                </a:solidFill>
              </a:rPr>
              <a:t>Pattern </a:t>
            </a:r>
            <a:r>
              <a:rPr lang="fr-FR" sz="3600" dirty="0" err="1">
                <a:solidFill>
                  <a:schemeClr val="accent1"/>
                </a:solidFill>
              </a:rPr>
              <a:t>Matching</a:t>
            </a:r>
            <a:endParaRPr lang="fr-FR" sz="3600" dirty="0">
              <a:solidFill>
                <a:schemeClr val="accent1"/>
              </a:solidFill>
            </a:endParaRPr>
          </a:p>
        </p:txBody>
      </p:sp>
      <p:sp>
        <p:nvSpPr>
          <p:cNvPr id="65" name="Ellipse 64"/>
          <p:cNvSpPr/>
          <p:nvPr/>
        </p:nvSpPr>
        <p:spPr>
          <a:xfrm>
            <a:off x="1204997" y="1268231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Rémi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6" name="Ellipse 65"/>
          <p:cNvSpPr/>
          <p:nvPr/>
        </p:nvSpPr>
        <p:spPr>
          <a:xfrm>
            <a:off x="3863063" y="1268231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Profile</a:t>
            </a:r>
            <a:endParaRPr lang="fr-FR" sz="16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7" name="Ellipse 66"/>
          <p:cNvSpPr/>
          <p:nvPr/>
        </p:nvSpPr>
        <p:spPr>
          <a:xfrm>
            <a:off x="6771732" y="1268231"/>
            <a:ext cx="1078710" cy="107871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 Petite Mousse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8" name="Connecteur en arc 67"/>
          <p:cNvCxnSpPr>
            <a:stCxn id="65" idx="6"/>
            <a:endCxn id="66" idx="2"/>
          </p:cNvCxnSpPr>
          <p:nvPr/>
        </p:nvCxnSpPr>
        <p:spPr>
          <a:xfrm>
            <a:off x="2283707" y="1807586"/>
            <a:ext cx="1579356" cy="12700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ZoneTexte 68"/>
          <p:cNvSpPr txBox="1"/>
          <p:nvPr/>
        </p:nvSpPr>
        <p:spPr>
          <a:xfrm>
            <a:off x="2477589" y="1450954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70" name="Connecteur en arc 69"/>
          <p:cNvCxnSpPr>
            <a:stCxn id="67" idx="2"/>
            <a:endCxn id="66" idx="6"/>
          </p:cNvCxnSpPr>
          <p:nvPr/>
        </p:nvCxnSpPr>
        <p:spPr>
          <a:xfrm rot="10800000">
            <a:off x="4941774" y="1807586"/>
            <a:ext cx="1829959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ZoneTexte 70"/>
          <p:cNvSpPr txBox="1"/>
          <p:nvPr/>
        </p:nvSpPr>
        <p:spPr>
          <a:xfrm>
            <a:off x="5044752" y="1450954"/>
            <a:ext cx="155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Aime déguster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10" name="Rectangle à coins arrondis 9"/>
          <p:cNvSpPr/>
          <p:nvPr/>
        </p:nvSpPr>
        <p:spPr>
          <a:xfrm>
            <a:off x="502379" y="2721567"/>
            <a:ext cx="8345843" cy="85136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000" dirty="0" smtClean="0">
                <a:latin typeface="Courier New"/>
                <a:cs typeface="Courier New"/>
              </a:rPr>
              <a:t>(</a:t>
            </a:r>
            <a:r>
              <a:rPr lang="fr-FR" sz="2000" dirty="0" err="1" smtClean="0">
                <a:latin typeface="Courier New"/>
                <a:cs typeface="Courier New"/>
              </a:rPr>
              <a:t>me:Profile</a:t>
            </a:r>
            <a:r>
              <a:rPr lang="fr-FR" sz="2000" dirty="0" smtClean="0">
                <a:latin typeface="Courier New"/>
                <a:cs typeface="Courier New"/>
              </a:rPr>
              <a:t> {</a:t>
            </a:r>
            <a:r>
              <a:rPr lang="fr-FR" sz="2000" dirty="0" err="1" smtClean="0">
                <a:latin typeface="Courier New"/>
                <a:cs typeface="Courier New"/>
              </a:rPr>
              <a:t>id:remi</a:t>
            </a:r>
            <a:r>
              <a:rPr lang="fr-FR" sz="2000" dirty="0" smtClean="0">
                <a:latin typeface="Courier New"/>
                <a:cs typeface="Courier New"/>
              </a:rPr>
              <a:t>})-[r1:friendsWith]-&gt;(</a:t>
            </a:r>
            <a:r>
              <a:rPr lang="fr-FR" sz="2000" dirty="0" err="1" smtClean="0">
                <a:latin typeface="Courier New"/>
                <a:cs typeface="Courier New"/>
              </a:rPr>
              <a:t>p:Profile</a:t>
            </a:r>
            <a:r>
              <a:rPr lang="fr-FR" sz="2000" dirty="0" smtClean="0">
                <a:latin typeface="Courier New"/>
                <a:cs typeface="Courier New"/>
              </a:rPr>
              <a:t>)</a:t>
            </a:r>
          </a:p>
          <a:p>
            <a:pPr algn="ctr"/>
            <a:r>
              <a:rPr lang="fr-FR" sz="2000" dirty="0" smtClean="0">
                <a:latin typeface="Courier New"/>
                <a:cs typeface="Courier New"/>
              </a:rPr>
              <a:t>-[r2:likes]-&gt;(</a:t>
            </a:r>
            <a:r>
              <a:rPr lang="fr-FR" sz="2000" dirty="0" err="1" smtClean="0">
                <a:latin typeface="Courier New"/>
                <a:cs typeface="Courier New"/>
              </a:rPr>
              <a:t>c:Company</a:t>
            </a:r>
            <a:r>
              <a:rPr lang="fr-FR" sz="2000" dirty="0" smtClean="0">
                <a:latin typeface="Courier New"/>
                <a:cs typeface="Courier New"/>
              </a:rPr>
              <a:t> {id:1petitemousse})</a:t>
            </a:r>
            <a:endParaRPr lang="fr-FR" sz="20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43573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oneTexte 7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 smtClean="0">
                <a:solidFill>
                  <a:schemeClr val="accent1"/>
                </a:solidFill>
              </a:rPr>
              <a:t>Graph </a:t>
            </a:r>
            <a:r>
              <a:rPr lang="fr-FR" sz="3600" dirty="0" err="1" smtClean="0">
                <a:solidFill>
                  <a:schemeClr val="accent1"/>
                </a:solidFill>
              </a:rPr>
              <a:t>Databases</a:t>
            </a:r>
            <a:endParaRPr lang="fr-FR" sz="3600" dirty="0">
              <a:solidFill>
                <a:schemeClr val="accent1"/>
              </a:solidFill>
            </a:endParaRPr>
          </a:p>
        </p:txBody>
      </p:sp>
      <p:pic>
        <p:nvPicPr>
          <p:cNvPr id="2" name="Image 1" descr="job-interview-questions-and-answer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295" y="763721"/>
            <a:ext cx="6751569" cy="5063677"/>
          </a:xfrm>
          <a:prstGeom prst="rect">
            <a:avLst/>
          </a:prstGeom>
        </p:spPr>
      </p:pic>
      <p:cxnSp>
        <p:nvCxnSpPr>
          <p:cNvPr id="26" name="Connecteur droit 25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ZoneTexte 2"/>
          <p:cNvSpPr txBox="1"/>
          <p:nvPr/>
        </p:nvSpPr>
        <p:spPr>
          <a:xfrm rot="20861675">
            <a:off x="5760588" y="4047404"/>
            <a:ext cx="1436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chemeClr val="accent3"/>
                </a:solidFill>
                <a:latin typeface="Chalkboard"/>
                <a:cs typeface="Chalkboard"/>
              </a:rPr>
              <a:t>(</a:t>
            </a:r>
            <a:r>
              <a:rPr lang="fr-FR" sz="2800" dirty="0" err="1">
                <a:solidFill>
                  <a:schemeClr val="accent3"/>
                </a:solidFill>
                <a:latin typeface="Chalkboard"/>
                <a:cs typeface="Chalkboard"/>
              </a:rPr>
              <a:t>m</a:t>
            </a:r>
            <a:r>
              <a:rPr lang="fr-FR" sz="2800" dirty="0" err="1" smtClean="0">
                <a:solidFill>
                  <a:schemeClr val="accent3"/>
                </a:solidFill>
                <a:latin typeface="Chalkboard"/>
                <a:cs typeface="Chalkboard"/>
              </a:rPr>
              <a:t>aybe</a:t>
            </a:r>
            <a:r>
              <a:rPr lang="fr-FR" sz="2800" dirty="0" smtClean="0">
                <a:solidFill>
                  <a:schemeClr val="accent3"/>
                </a:solidFill>
                <a:latin typeface="Chalkboard"/>
                <a:cs typeface="Chalkboard"/>
              </a:rPr>
              <a:t>)</a:t>
            </a:r>
            <a:endParaRPr lang="fr-FR" sz="2800" dirty="0">
              <a:solidFill>
                <a:schemeClr val="accent3"/>
              </a:solidFill>
              <a:latin typeface="Chalkboard"/>
              <a:cs typeface="Chalkboard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pic>
        <p:nvPicPr>
          <p:cNvPr id="10" name="Image 9" descr="523c20000689a_wizbi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764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580389" y="2653384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Rémi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Ellipse 40"/>
          <p:cNvSpPr/>
          <p:nvPr/>
        </p:nvSpPr>
        <p:spPr>
          <a:xfrm>
            <a:off x="3197557" y="1929364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7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Sétaré</a:t>
            </a:r>
            <a:endParaRPr lang="fr-FR" sz="1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7408090" y="2386893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7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Victor</a:t>
            </a:r>
            <a:endParaRPr lang="fr-FR" sz="1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3" name="Ellipse 42"/>
          <p:cNvSpPr/>
          <p:nvPr/>
        </p:nvSpPr>
        <p:spPr>
          <a:xfrm>
            <a:off x="4467442" y="3465603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Jonathan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5546152" y="1023638"/>
            <a:ext cx="1078710" cy="107871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Human</a:t>
            </a:r>
            <a:r>
              <a:rPr lang="fr-FR" sz="15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fr-F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Talks</a:t>
            </a:r>
            <a:endParaRPr lang="fr-FR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3388732" y="4925252"/>
            <a:ext cx="1078710" cy="107871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 Petite Mousse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5" name="Connecteur en arc 14"/>
          <p:cNvCxnSpPr>
            <a:stCxn id="6" idx="6"/>
            <a:endCxn id="41" idx="2"/>
          </p:cNvCxnSpPr>
          <p:nvPr/>
        </p:nvCxnSpPr>
        <p:spPr>
          <a:xfrm flipV="1">
            <a:off x="1659099" y="2468719"/>
            <a:ext cx="1538458" cy="724020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en arc 45"/>
          <p:cNvCxnSpPr>
            <a:stCxn id="6" idx="5"/>
            <a:endCxn id="43" idx="2"/>
          </p:cNvCxnSpPr>
          <p:nvPr/>
        </p:nvCxnSpPr>
        <p:spPr>
          <a:xfrm rot="16200000" flipH="1">
            <a:off x="2768866" y="2306381"/>
            <a:ext cx="430837" cy="2966316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7" name="Connecteur en arc 46"/>
          <p:cNvCxnSpPr>
            <a:stCxn id="43" idx="3"/>
            <a:endCxn id="45" idx="0"/>
          </p:cNvCxnSpPr>
          <p:nvPr/>
        </p:nvCxnSpPr>
        <p:spPr>
          <a:xfrm rot="5400000">
            <a:off x="4007295" y="4307132"/>
            <a:ext cx="538912" cy="69732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onnecteur en arc 47"/>
          <p:cNvCxnSpPr>
            <a:stCxn id="6" idx="4"/>
            <a:endCxn id="45" idx="2"/>
          </p:cNvCxnSpPr>
          <p:nvPr/>
        </p:nvCxnSpPr>
        <p:spPr>
          <a:xfrm rot="16200000" flipH="1">
            <a:off x="1387982" y="3463856"/>
            <a:ext cx="1732513" cy="2268988"/>
          </a:xfrm>
          <a:prstGeom prst="curvedConnector2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en arc 48"/>
          <p:cNvCxnSpPr>
            <a:stCxn id="84" idx="5"/>
            <a:endCxn id="44" idx="3"/>
          </p:cNvCxnSpPr>
          <p:nvPr/>
        </p:nvCxnSpPr>
        <p:spPr>
          <a:xfrm rot="16200000" flipH="1">
            <a:off x="4799141" y="1039390"/>
            <a:ext cx="386955" cy="1423014"/>
          </a:xfrm>
          <a:prstGeom prst="curvedConnector3">
            <a:avLst>
              <a:gd name="adj1" fmla="val 199901"/>
            </a:avLst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2" name="Connecteur en arc 51"/>
          <p:cNvCxnSpPr>
            <a:stCxn id="43" idx="0"/>
            <a:endCxn id="44" idx="4"/>
          </p:cNvCxnSpPr>
          <p:nvPr/>
        </p:nvCxnSpPr>
        <p:spPr>
          <a:xfrm rot="5400000" flipH="1" flipV="1">
            <a:off x="4864525" y="2244621"/>
            <a:ext cx="1363255" cy="107871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7" name="Connecteur en arc 56"/>
          <p:cNvCxnSpPr>
            <a:stCxn id="42" idx="0"/>
            <a:endCxn id="44" idx="6"/>
          </p:cNvCxnSpPr>
          <p:nvPr/>
        </p:nvCxnSpPr>
        <p:spPr>
          <a:xfrm rot="16200000" flipV="1">
            <a:off x="6874204" y="1313651"/>
            <a:ext cx="823900" cy="132258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0" name="Connecteur en arc 59"/>
          <p:cNvCxnSpPr>
            <a:stCxn id="42" idx="4"/>
            <a:endCxn id="45" idx="6"/>
          </p:cNvCxnSpPr>
          <p:nvPr/>
        </p:nvCxnSpPr>
        <p:spPr>
          <a:xfrm rot="5400000">
            <a:off x="5207942" y="2725104"/>
            <a:ext cx="1999004" cy="3480003"/>
          </a:xfrm>
          <a:prstGeom prst="curvedConnector2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ZoneTexte 63"/>
          <p:cNvSpPr txBox="1"/>
          <p:nvPr/>
        </p:nvSpPr>
        <p:spPr>
          <a:xfrm>
            <a:off x="1852981" y="2653384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65" name="Connecteur en arc 64"/>
          <p:cNvCxnSpPr>
            <a:stCxn id="43" idx="6"/>
            <a:endCxn id="42" idx="3"/>
          </p:cNvCxnSpPr>
          <p:nvPr/>
        </p:nvCxnSpPr>
        <p:spPr>
          <a:xfrm flipV="1">
            <a:off x="5546152" y="3307630"/>
            <a:ext cx="2019911" cy="697328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ZoneTexte 68"/>
          <p:cNvSpPr txBox="1"/>
          <p:nvPr/>
        </p:nvSpPr>
        <p:spPr>
          <a:xfrm>
            <a:off x="5952574" y="3450960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3" name="ZoneTexte 72"/>
          <p:cNvSpPr txBox="1"/>
          <p:nvPr/>
        </p:nvSpPr>
        <p:spPr>
          <a:xfrm>
            <a:off x="2490115" y="3547427"/>
            <a:ext cx="1606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 travaillé avec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4" name="ZoneTexte 73"/>
          <p:cNvSpPr txBox="1"/>
          <p:nvPr/>
        </p:nvSpPr>
        <p:spPr>
          <a:xfrm>
            <a:off x="4873864" y="2468719"/>
            <a:ext cx="1016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Organise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5" name="ZoneTexte 74"/>
          <p:cNvSpPr txBox="1"/>
          <p:nvPr/>
        </p:nvSpPr>
        <p:spPr>
          <a:xfrm>
            <a:off x="7057769" y="1407961"/>
            <a:ext cx="1016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Organise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7" name="ZoneTexte 76"/>
          <p:cNvSpPr txBox="1"/>
          <p:nvPr/>
        </p:nvSpPr>
        <p:spPr>
          <a:xfrm>
            <a:off x="4498523" y="1910753"/>
            <a:ext cx="120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Sponsorise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84" name="Ellipse 83"/>
          <p:cNvSpPr/>
          <p:nvPr/>
        </p:nvSpPr>
        <p:spPr>
          <a:xfrm>
            <a:off x="3360374" y="636683"/>
            <a:ext cx="1078710" cy="107871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Norsys</a:t>
            </a:r>
            <a:endParaRPr lang="fr-FR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6" name="Connecteur en arc 85"/>
          <p:cNvCxnSpPr>
            <a:stCxn id="41" idx="0"/>
            <a:endCxn id="84" idx="2"/>
          </p:cNvCxnSpPr>
          <p:nvPr/>
        </p:nvCxnSpPr>
        <p:spPr>
          <a:xfrm rot="16200000" flipV="1">
            <a:off x="3171980" y="1364432"/>
            <a:ext cx="753326" cy="376538"/>
          </a:xfrm>
          <a:prstGeom prst="curvedConnector4">
            <a:avLst>
              <a:gd name="adj1" fmla="val 14202"/>
              <a:gd name="adj2" fmla="val 203952"/>
            </a:avLst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9" name="ZoneTexte 88"/>
          <p:cNvSpPr txBox="1"/>
          <p:nvPr/>
        </p:nvSpPr>
        <p:spPr>
          <a:xfrm>
            <a:off x="1934489" y="1407961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Travaille chez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0" name="ZoneTexte 89"/>
          <p:cNvSpPr txBox="1"/>
          <p:nvPr/>
        </p:nvSpPr>
        <p:spPr>
          <a:xfrm>
            <a:off x="3472839" y="4340777"/>
            <a:ext cx="91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 fondé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1" name="ZoneTexte 90"/>
          <p:cNvSpPr txBox="1"/>
          <p:nvPr/>
        </p:nvSpPr>
        <p:spPr>
          <a:xfrm>
            <a:off x="1392984" y="5279941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ambassadeur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2" name="ZoneTexte 91"/>
          <p:cNvSpPr txBox="1"/>
          <p:nvPr/>
        </p:nvSpPr>
        <p:spPr>
          <a:xfrm>
            <a:off x="6420050" y="4912735"/>
            <a:ext cx="103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client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 smtClean="0">
                <a:solidFill>
                  <a:schemeClr val="accent1"/>
                </a:solidFill>
              </a:rPr>
              <a:t>Graphes are </a:t>
            </a:r>
            <a:r>
              <a:rPr lang="fr-FR" sz="3600" dirty="0" err="1" smtClean="0">
                <a:solidFill>
                  <a:schemeClr val="accent1"/>
                </a:solidFill>
              </a:rPr>
              <a:t>everywhere</a:t>
            </a:r>
            <a:endParaRPr lang="fr-FR" sz="3600" dirty="0">
              <a:solidFill>
                <a:schemeClr val="accent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687670" y="916829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Philippe</a:t>
            </a:r>
            <a:endParaRPr lang="fr-F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01" name="Connecteur en arc 100"/>
          <p:cNvCxnSpPr>
            <a:stCxn id="100" idx="5"/>
            <a:endCxn id="41" idx="1"/>
          </p:cNvCxnSpPr>
          <p:nvPr/>
        </p:nvCxnSpPr>
        <p:spPr>
          <a:xfrm rot="16200000" flipH="1">
            <a:off x="2357083" y="1088889"/>
            <a:ext cx="249771" cy="1747123"/>
          </a:xfrm>
          <a:prstGeom prst="curvedConnector5">
            <a:avLst>
              <a:gd name="adj1" fmla="val 91524"/>
              <a:gd name="adj2" fmla="val 50000"/>
              <a:gd name="adj3" fmla="val 8476"/>
            </a:avLst>
          </a:prstGeom>
          <a:ln>
            <a:solidFill>
              <a:srgbClr val="3366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ZoneTexte 103"/>
          <p:cNvSpPr txBox="1"/>
          <p:nvPr/>
        </p:nvSpPr>
        <p:spPr>
          <a:xfrm>
            <a:off x="1766380" y="1995539"/>
            <a:ext cx="1223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marié à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05" name="Connecteur en arc 104"/>
          <p:cNvCxnSpPr>
            <a:stCxn id="6" idx="0"/>
            <a:endCxn id="100" idx="4"/>
          </p:cNvCxnSpPr>
          <p:nvPr/>
        </p:nvCxnSpPr>
        <p:spPr>
          <a:xfrm rot="5400000" flipH="1" flipV="1">
            <a:off x="844462" y="2270822"/>
            <a:ext cx="657845" cy="107281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ZoneTexte 107"/>
          <p:cNvSpPr txBox="1"/>
          <p:nvPr/>
        </p:nvSpPr>
        <p:spPr>
          <a:xfrm>
            <a:off x="554737" y="2180205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11" name="Connecteur en arc 110"/>
          <p:cNvCxnSpPr>
            <a:stCxn id="45" idx="3"/>
            <a:endCxn id="100" idx="2"/>
          </p:cNvCxnSpPr>
          <p:nvPr/>
        </p:nvCxnSpPr>
        <p:spPr>
          <a:xfrm rot="5400000" flipH="1">
            <a:off x="-77715" y="2221570"/>
            <a:ext cx="4389805" cy="2859035"/>
          </a:xfrm>
          <a:prstGeom prst="curvedConnector4">
            <a:avLst>
              <a:gd name="adj1" fmla="val -1963"/>
              <a:gd name="adj2" fmla="val 107996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ZoneTexte 114"/>
          <p:cNvSpPr txBox="1"/>
          <p:nvPr/>
        </p:nvSpPr>
        <p:spPr>
          <a:xfrm rot="15266915">
            <a:off x="-221077" y="4594000"/>
            <a:ext cx="155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Aime déguster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17" name="Connecteur en arc 116"/>
          <p:cNvCxnSpPr>
            <a:stCxn id="6" idx="6"/>
            <a:endCxn id="43" idx="1"/>
          </p:cNvCxnSpPr>
          <p:nvPr/>
        </p:nvCxnSpPr>
        <p:spPr>
          <a:xfrm>
            <a:off x="1659099" y="3192739"/>
            <a:ext cx="2966316" cy="430837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ZoneTexte 119"/>
          <p:cNvSpPr txBox="1"/>
          <p:nvPr/>
        </p:nvSpPr>
        <p:spPr>
          <a:xfrm>
            <a:off x="2490115" y="3204788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21" name="Connecteur en arc 120"/>
          <p:cNvCxnSpPr>
            <a:stCxn id="45" idx="7"/>
            <a:endCxn id="43" idx="4"/>
          </p:cNvCxnSpPr>
          <p:nvPr/>
        </p:nvCxnSpPr>
        <p:spPr>
          <a:xfrm rot="5400000" flipH="1" flipV="1">
            <a:off x="4388677" y="4465105"/>
            <a:ext cx="538912" cy="697328"/>
          </a:xfrm>
          <a:prstGeom prst="curvedConnector3">
            <a:avLst>
              <a:gd name="adj1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ZoneTexte 124"/>
          <p:cNvSpPr txBox="1"/>
          <p:nvPr/>
        </p:nvSpPr>
        <p:spPr>
          <a:xfrm>
            <a:off x="4420144" y="4710109"/>
            <a:ext cx="155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Aime déguster</a:t>
            </a:r>
            <a:endParaRPr lang="fr-FR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02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 animBg="1"/>
      <p:bldP spid="45" grpId="0" animBg="1"/>
      <p:bldP spid="64" grpId="0"/>
      <p:bldP spid="69" grpId="0"/>
      <p:bldP spid="73" grpId="0"/>
      <p:bldP spid="74" grpId="0"/>
      <p:bldP spid="75" grpId="0"/>
      <p:bldP spid="77" grpId="0"/>
      <p:bldP spid="84" grpId="0" animBg="1"/>
      <p:bldP spid="89" grpId="0"/>
      <p:bldP spid="90" grpId="0"/>
      <p:bldP spid="91" grpId="0"/>
      <p:bldP spid="92" grpId="0"/>
      <p:bldP spid="100" grpId="0" animBg="1"/>
      <p:bldP spid="104" grpId="0"/>
      <p:bldP spid="108" grpId="0"/>
      <p:bldP spid="115" grpId="0"/>
      <p:bldP spid="120" grpId="0"/>
      <p:bldP spid="1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84" name="Ellipse 83"/>
          <p:cNvSpPr/>
          <p:nvPr/>
        </p:nvSpPr>
        <p:spPr>
          <a:xfrm>
            <a:off x="649809" y="1359430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Victor</a:t>
            </a:r>
            <a:endParaRPr lang="fr-FR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 smtClean="0">
                <a:solidFill>
                  <a:schemeClr val="accent1"/>
                </a:solidFill>
              </a:rPr>
              <a:t>Graphes are </a:t>
            </a:r>
            <a:r>
              <a:rPr lang="fr-FR" sz="3600" dirty="0" err="1" smtClean="0">
                <a:solidFill>
                  <a:schemeClr val="accent1"/>
                </a:solidFill>
              </a:rPr>
              <a:t>everywhere</a:t>
            </a:r>
            <a:endParaRPr lang="fr-FR" sz="3600" dirty="0">
              <a:solidFill>
                <a:schemeClr val="accent1"/>
              </a:solidFill>
            </a:endParaRPr>
          </a:p>
        </p:txBody>
      </p:sp>
      <p:sp>
        <p:nvSpPr>
          <p:cNvPr id="50" name="Ellipse 49"/>
          <p:cNvSpPr/>
          <p:nvPr/>
        </p:nvSpPr>
        <p:spPr>
          <a:xfrm>
            <a:off x="4188749" y="1511830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Rémi</a:t>
            </a:r>
            <a:endParaRPr lang="fr-FR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1" name="Ellipse 50"/>
          <p:cNvSpPr/>
          <p:nvPr/>
        </p:nvSpPr>
        <p:spPr>
          <a:xfrm>
            <a:off x="1728519" y="3408653"/>
            <a:ext cx="1078710" cy="1078710"/>
          </a:xfrm>
          <a:prstGeom prst="ellipse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Dev</a:t>
            </a:r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fr-FR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Backend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3" name="Connecteur en arc 52"/>
          <p:cNvCxnSpPr>
            <a:stCxn id="84" idx="6"/>
            <a:endCxn id="50" idx="2"/>
          </p:cNvCxnSpPr>
          <p:nvPr/>
        </p:nvCxnSpPr>
        <p:spPr>
          <a:xfrm>
            <a:off x="1728519" y="1898785"/>
            <a:ext cx="2460230" cy="1524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ZoneTexte 53"/>
          <p:cNvSpPr txBox="1"/>
          <p:nvPr/>
        </p:nvSpPr>
        <p:spPr>
          <a:xfrm>
            <a:off x="2283159" y="1529453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55" name="Connecteur en arc 54"/>
          <p:cNvCxnSpPr>
            <a:stCxn id="84" idx="4"/>
            <a:endCxn id="51" idx="2"/>
          </p:cNvCxnSpPr>
          <p:nvPr/>
        </p:nvCxnSpPr>
        <p:spPr>
          <a:xfrm rot="16200000" flipH="1">
            <a:off x="703907" y="2923396"/>
            <a:ext cx="1509868" cy="539355"/>
          </a:xfrm>
          <a:prstGeom prst="curvedConnector2">
            <a:avLst/>
          </a:prstGeom>
          <a:ln>
            <a:solidFill>
              <a:schemeClr val="accent4">
                <a:lumMod val="75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ZoneTexte 55"/>
          <p:cNvSpPr txBox="1"/>
          <p:nvPr/>
        </p:nvSpPr>
        <p:spPr>
          <a:xfrm>
            <a:off x="399655" y="2828835"/>
            <a:ext cx="1579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 mis en favori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58" name="Ellipse 57"/>
          <p:cNvSpPr/>
          <p:nvPr/>
        </p:nvSpPr>
        <p:spPr>
          <a:xfrm>
            <a:off x="3627735" y="4357644"/>
            <a:ext cx="1078710" cy="107871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Wizbii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9" name="Connecteur en arc 58"/>
          <p:cNvCxnSpPr>
            <a:stCxn id="58" idx="2"/>
            <a:endCxn id="51" idx="5"/>
          </p:cNvCxnSpPr>
          <p:nvPr/>
        </p:nvCxnSpPr>
        <p:spPr>
          <a:xfrm rot="10800000">
            <a:off x="2649257" y="4329391"/>
            <a:ext cx="978479" cy="567609"/>
          </a:xfrm>
          <a:prstGeom prst="curvedConnector2">
            <a:avLst/>
          </a:prstGeom>
          <a:ln>
            <a:headEnd type="none"/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61" name="ZoneTexte 60"/>
          <p:cNvSpPr txBox="1"/>
          <p:nvPr/>
        </p:nvSpPr>
        <p:spPr>
          <a:xfrm>
            <a:off x="2649256" y="4527669"/>
            <a:ext cx="954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Propose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62" name="Connecteur en arc 61"/>
          <p:cNvCxnSpPr>
            <a:stCxn id="50" idx="3"/>
            <a:endCxn id="58" idx="1"/>
          </p:cNvCxnSpPr>
          <p:nvPr/>
        </p:nvCxnSpPr>
        <p:spPr>
          <a:xfrm rot="5400000">
            <a:off x="3024690" y="3193585"/>
            <a:ext cx="2083050" cy="561014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3" name="ZoneTexte 62"/>
          <p:cNvSpPr txBox="1"/>
          <p:nvPr/>
        </p:nvSpPr>
        <p:spPr>
          <a:xfrm rot="16675759">
            <a:off x="3183822" y="3296205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Travaille chez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66" name="Ellipse 65"/>
          <p:cNvSpPr/>
          <p:nvPr/>
        </p:nvSpPr>
        <p:spPr>
          <a:xfrm>
            <a:off x="6439700" y="4487363"/>
            <a:ext cx="1078710" cy="1078710"/>
          </a:xfrm>
          <a:prstGeom prst="ellipse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5.7.23.15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7" name="Ellipse 66"/>
          <p:cNvSpPr/>
          <p:nvPr/>
        </p:nvSpPr>
        <p:spPr>
          <a:xfrm>
            <a:off x="6266561" y="1529453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Steven</a:t>
            </a:r>
            <a:endParaRPr lang="fr-FR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8" name="Connecteur en arc 67"/>
          <p:cNvCxnSpPr>
            <a:stCxn id="50" idx="4"/>
            <a:endCxn id="66" idx="1"/>
          </p:cNvCxnSpPr>
          <p:nvPr/>
        </p:nvCxnSpPr>
        <p:spPr>
          <a:xfrm rot="16200000" flipH="1">
            <a:off x="4635490" y="2683153"/>
            <a:ext cx="2054796" cy="1869569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70" name="ZoneTexte 69"/>
          <p:cNvSpPr txBox="1"/>
          <p:nvPr/>
        </p:nvSpPr>
        <p:spPr>
          <a:xfrm>
            <a:off x="4802926" y="3408653"/>
            <a:ext cx="22236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rgbClr val="595959"/>
                </a:solidFill>
              </a:rPr>
              <a:t>S’est connecté depuis</a:t>
            </a:r>
          </a:p>
          <a:p>
            <a:pPr algn="ctr"/>
            <a:r>
              <a:rPr lang="fr-FR" dirty="0" smtClean="0">
                <a:solidFill>
                  <a:srgbClr val="595959"/>
                </a:solidFill>
              </a:rPr>
              <a:t>14h47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71" name="Connecteur en arc 70"/>
          <p:cNvCxnSpPr>
            <a:stCxn id="67" idx="6"/>
            <a:endCxn id="66" idx="6"/>
          </p:cNvCxnSpPr>
          <p:nvPr/>
        </p:nvCxnSpPr>
        <p:spPr>
          <a:xfrm>
            <a:off x="7345271" y="2068808"/>
            <a:ext cx="173139" cy="2957910"/>
          </a:xfrm>
          <a:prstGeom prst="curvedConnector3">
            <a:avLst>
              <a:gd name="adj1" fmla="val 232033"/>
            </a:avLst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78" name="ZoneTexte 77"/>
          <p:cNvSpPr txBox="1"/>
          <p:nvPr/>
        </p:nvSpPr>
        <p:spPr>
          <a:xfrm>
            <a:off x="6764981" y="2957467"/>
            <a:ext cx="22236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rgbClr val="595959"/>
                </a:solidFill>
              </a:rPr>
              <a:t>S’est connecté depuis</a:t>
            </a:r>
          </a:p>
          <a:p>
            <a:pPr algn="ctr"/>
            <a:r>
              <a:rPr lang="fr-FR" dirty="0" smtClean="0">
                <a:solidFill>
                  <a:srgbClr val="595959"/>
                </a:solidFill>
              </a:rPr>
              <a:t>15h51</a:t>
            </a:r>
            <a:endParaRPr lang="fr-FR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2905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51" grpId="0" animBg="1"/>
      <p:bldP spid="54" grpId="0"/>
      <p:bldP spid="56" grpId="0"/>
      <p:bldP spid="58" grpId="0" animBg="1"/>
      <p:bldP spid="61" grpId="0"/>
      <p:bldP spid="63" grpId="0"/>
      <p:bldP spid="66" grpId="0" animBg="1"/>
      <p:bldP spid="67" grpId="0" animBg="1"/>
      <p:bldP spid="70" grpId="0"/>
      <p:bldP spid="7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 err="1" smtClean="0">
                <a:solidFill>
                  <a:schemeClr val="accent1"/>
                </a:solidFill>
              </a:rPr>
              <a:t>What</a:t>
            </a:r>
            <a:r>
              <a:rPr lang="fr-FR" sz="3600" dirty="0" smtClean="0">
                <a:solidFill>
                  <a:schemeClr val="accent1"/>
                </a:solidFill>
              </a:rPr>
              <a:t> for ?</a:t>
            </a:r>
            <a:endParaRPr lang="fr-FR" sz="3600" dirty="0">
              <a:solidFill>
                <a:schemeClr val="accent1"/>
              </a:solidFill>
            </a:endParaRPr>
          </a:p>
        </p:txBody>
      </p:sp>
      <p:pic>
        <p:nvPicPr>
          <p:cNvPr id="2" name="Image 1" descr="6231641551_3b58da878d_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3722"/>
            <a:ext cx="9144000" cy="609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67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 err="1" smtClean="0">
                <a:solidFill>
                  <a:schemeClr val="accent1"/>
                </a:solidFill>
              </a:rPr>
              <a:t>Linked</a:t>
            </a:r>
            <a:r>
              <a:rPr lang="fr-FR" sz="3600" dirty="0" smtClean="0">
                <a:solidFill>
                  <a:schemeClr val="accent1"/>
                </a:solidFill>
              </a:rPr>
              <a:t> </a:t>
            </a:r>
            <a:r>
              <a:rPr lang="fr-FR" sz="3600" dirty="0" err="1" smtClean="0">
                <a:solidFill>
                  <a:schemeClr val="accent1"/>
                </a:solidFill>
              </a:rPr>
              <a:t>Lists</a:t>
            </a:r>
            <a:endParaRPr lang="fr-FR" sz="3600" dirty="0">
              <a:solidFill>
                <a:schemeClr val="accent1"/>
              </a:solidFill>
            </a:endParaRPr>
          </a:p>
        </p:txBody>
      </p:sp>
      <p:pic>
        <p:nvPicPr>
          <p:cNvPr id="2" name="Image 1" descr="6491536087_25967a2ce3_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3459"/>
            <a:ext cx="9144000" cy="608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19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 err="1" smtClean="0">
                <a:solidFill>
                  <a:schemeClr val="accent1"/>
                </a:solidFill>
              </a:rPr>
              <a:t>Linked</a:t>
            </a:r>
            <a:r>
              <a:rPr lang="fr-FR" sz="3600" dirty="0" smtClean="0">
                <a:solidFill>
                  <a:schemeClr val="accent1"/>
                </a:solidFill>
              </a:rPr>
              <a:t> </a:t>
            </a:r>
            <a:r>
              <a:rPr lang="fr-FR" sz="3600" dirty="0" err="1" smtClean="0">
                <a:solidFill>
                  <a:schemeClr val="accent1"/>
                </a:solidFill>
              </a:rPr>
              <a:t>Lists</a:t>
            </a:r>
            <a:endParaRPr lang="fr-FR" sz="3600" dirty="0">
              <a:solidFill>
                <a:schemeClr val="accent1"/>
              </a:solidFill>
            </a:endParaRPr>
          </a:p>
        </p:txBody>
      </p:sp>
      <p:sp>
        <p:nvSpPr>
          <p:cNvPr id="3" name="Rectangle à coins arrondis 2"/>
          <p:cNvSpPr/>
          <p:nvPr/>
        </p:nvSpPr>
        <p:spPr>
          <a:xfrm>
            <a:off x="1748839" y="1955181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5" name="Connecteur droit 4"/>
          <p:cNvCxnSpPr/>
          <p:nvPr/>
        </p:nvCxnSpPr>
        <p:spPr>
          <a:xfrm>
            <a:off x="1748839" y="3293327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1755189" y="2148930"/>
            <a:ext cx="1057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Rémi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2" name="Connecteur droit 41"/>
          <p:cNvCxnSpPr/>
          <p:nvPr/>
        </p:nvCxnSpPr>
        <p:spPr>
          <a:xfrm>
            <a:off x="1748839" y="2787717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ZoneTexte 42"/>
          <p:cNvSpPr txBox="1"/>
          <p:nvPr/>
        </p:nvSpPr>
        <p:spPr>
          <a:xfrm>
            <a:off x="1748840" y="2800068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Rectangle à coins arrondis 43"/>
          <p:cNvSpPr/>
          <p:nvPr/>
        </p:nvSpPr>
        <p:spPr>
          <a:xfrm>
            <a:off x="3290933" y="1955181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45" name="Connecteur droit 44"/>
          <p:cNvCxnSpPr/>
          <p:nvPr/>
        </p:nvCxnSpPr>
        <p:spPr>
          <a:xfrm>
            <a:off x="3290933" y="3293327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ZoneTexte 45"/>
          <p:cNvSpPr txBox="1"/>
          <p:nvPr/>
        </p:nvSpPr>
        <p:spPr>
          <a:xfrm>
            <a:off x="3290933" y="2148930"/>
            <a:ext cx="1064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Fred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7" name="Connecteur droit 46"/>
          <p:cNvCxnSpPr/>
          <p:nvPr/>
        </p:nvCxnSpPr>
        <p:spPr>
          <a:xfrm>
            <a:off x="3290933" y="2787717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ZoneTexte 47"/>
          <p:cNvSpPr txBox="1"/>
          <p:nvPr/>
        </p:nvSpPr>
        <p:spPr>
          <a:xfrm>
            <a:off x="3290934" y="2800068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9" name="Rectangle à coins arrondis 48"/>
          <p:cNvSpPr/>
          <p:nvPr/>
        </p:nvSpPr>
        <p:spPr>
          <a:xfrm>
            <a:off x="4768874" y="1957766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50" name="Connecteur droit 49"/>
          <p:cNvCxnSpPr/>
          <p:nvPr/>
        </p:nvCxnSpPr>
        <p:spPr>
          <a:xfrm>
            <a:off x="4768874" y="3295912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ZoneTexte 50"/>
          <p:cNvSpPr txBox="1"/>
          <p:nvPr/>
        </p:nvSpPr>
        <p:spPr>
          <a:xfrm>
            <a:off x="4776138" y="2151515"/>
            <a:ext cx="1056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Steve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2" name="Connecteur droit 51"/>
          <p:cNvCxnSpPr/>
          <p:nvPr/>
        </p:nvCxnSpPr>
        <p:spPr>
          <a:xfrm>
            <a:off x="4768874" y="2790302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ZoneTexte 52"/>
          <p:cNvSpPr txBox="1"/>
          <p:nvPr/>
        </p:nvSpPr>
        <p:spPr>
          <a:xfrm>
            <a:off x="4768875" y="2802653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5" name="Rectangle à coins arrondis 54"/>
          <p:cNvSpPr/>
          <p:nvPr/>
        </p:nvSpPr>
        <p:spPr>
          <a:xfrm>
            <a:off x="6232193" y="1957766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56" name="Connecteur droit 55"/>
          <p:cNvCxnSpPr/>
          <p:nvPr/>
        </p:nvCxnSpPr>
        <p:spPr>
          <a:xfrm>
            <a:off x="6232193" y="3295912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ZoneTexte 56"/>
          <p:cNvSpPr txBox="1"/>
          <p:nvPr/>
        </p:nvSpPr>
        <p:spPr>
          <a:xfrm>
            <a:off x="6232192" y="2151515"/>
            <a:ext cx="1101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Antho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8" name="Connecteur droit 57"/>
          <p:cNvCxnSpPr/>
          <p:nvPr/>
        </p:nvCxnSpPr>
        <p:spPr>
          <a:xfrm>
            <a:off x="6232193" y="2790302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ZoneTexte 58"/>
          <p:cNvSpPr txBox="1"/>
          <p:nvPr/>
        </p:nvSpPr>
        <p:spPr>
          <a:xfrm>
            <a:off x="6232194" y="2802653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0" name="Rectangle à coins arrondis 59"/>
          <p:cNvSpPr/>
          <p:nvPr/>
        </p:nvSpPr>
        <p:spPr>
          <a:xfrm>
            <a:off x="7706977" y="1955181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61" name="Connecteur droit 60"/>
          <p:cNvCxnSpPr/>
          <p:nvPr/>
        </p:nvCxnSpPr>
        <p:spPr>
          <a:xfrm>
            <a:off x="7706977" y="3293327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ZoneTexte 61"/>
          <p:cNvSpPr txBox="1"/>
          <p:nvPr/>
        </p:nvSpPr>
        <p:spPr>
          <a:xfrm>
            <a:off x="7706977" y="2148930"/>
            <a:ext cx="10641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Sétaré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3" name="Connecteur droit 62"/>
          <p:cNvCxnSpPr/>
          <p:nvPr/>
        </p:nvCxnSpPr>
        <p:spPr>
          <a:xfrm>
            <a:off x="7706977" y="2787717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ZoneTexte 63"/>
          <p:cNvSpPr txBox="1"/>
          <p:nvPr/>
        </p:nvSpPr>
        <p:spPr>
          <a:xfrm>
            <a:off x="7706978" y="2800068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7" name="Connecteur droit avec flèche 36"/>
          <p:cNvCxnSpPr>
            <a:stCxn id="3" idx="2"/>
          </p:cNvCxnSpPr>
          <p:nvPr/>
        </p:nvCxnSpPr>
        <p:spPr>
          <a:xfrm rot="16200000" flipH="1">
            <a:off x="2861031" y="3778272"/>
            <a:ext cx="12700" cy="1160221"/>
          </a:xfrm>
          <a:prstGeom prst="curvedConnector4">
            <a:avLst>
              <a:gd name="adj1" fmla="val 2285614"/>
              <a:gd name="adj2" fmla="val 10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necteur droit avec flèche 36"/>
          <p:cNvCxnSpPr/>
          <p:nvPr/>
        </p:nvCxnSpPr>
        <p:spPr>
          <a:xfrm rot="16200000" flipH="1">
            <a:off x="4348746" y="3790973"/>
            <a:ext cx="12700" cy="1160221"/>
          </a:xfrm>
          <a:prstGeom prst="curvedConnector4">
            <a:avLst>
              <a:gd name="adj1" fmla="val 2285614"/>
              <a:gd name="adj2" fmla="val 10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onnecteur droit avec flèche 36"/>
          <p:cNvCxnSpPr/>
          <p:nvPr/>
        </p:nvCxnSpPr>
        <p:spPr>
          <a:xfrm rot="16200000" flipH="1">
            <a:off x="5864219" y="3790974"/>
            <a:ext cx="12700" cy="1160221"/>
          </a:xfrm>
          <a:prstGeom prst="curvedConnector4">
            <a:avLst>
              <a:gd name="adj1" fmla="val 2285614"/>
              <a:gd name="adj2" fmla="val 10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avec flèche 36"/>
          <p:cNvCxnSpPr/>
          <p:nvPr/>
        </p:nvCxnSpPr>
        <p:spPr>
          <a:xfrm rot="16200000" flipH="1">
            <a:off x="7311692" y="3803675"/>
            <a:ext cx="12700" cy="1160221"/>
          </a:xfrm>
          <a:prstGeom prst="curvedConnector4">
            <a:avLst>
              <a:gd name="adj1" fmla="val 2285614"/>
              <a:gd name="adj2" fmla="val 10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onnecteur droit 79"/>
          <p:cNvCxnSpPr/>
          <p:nvPr/>
        </p:nvCxnSpPr>
        <p:spPr>
          <a:xfrm>
            <a:off x="1755188" y="3800744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ZoneTexte 80"/>
          <p:cNvSpPr txBox="1"/>
          <p:nvPr/>
        </p:nvSpPr>
        <p:spPr>
          <a:xfrm>
            <a:off x="1755189" y="3305776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2" name="Connecteur droit 81"/>
          <p:cNvCxnSpPr/>
          <p:nvPr/>
        </p:nvCxnSpPr>
        <p:spPr>
          <a:xfrm>
            <a:off x="3290933" y="3800744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ZoneTexte 82"/>
          <p:cNvSpPr txBox="1"/>
          <p:nvPr/>
        </p:nvSpPr>
        <p:spPr>
          <a:xfrm>
            <a:off x="3290934" y="3305776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4" name="Connecteur droit 83"/>
          <p:cNvCxnSpPr/>
          <p:nvPr/>
        </p:nvCxnSpPr>
        <p:spPr>
          <a:xfrm>
            <a:off x="4758376" y="3800744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ZoneTexte 84"/>
          <p:cNvSpPr txBox="1"/>
          <p:nvPr/>
        </p:nvSpPr>
        <p:spPr>
          <a:xfrm>
            <a:off x="4758377" y="3305776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6" name="Connecteur droit 85"/>
          <p:cNvCxnSpPr/>
          <p:nvPr/>
        </p:nvCxnSpPr>
        <p:spPr>
          <a:xfrm>
            <a:off x="6232192" y="3827370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ZoneTexte 86"/>
          <p:cNvSpPr txBox="1"/>
          <p:nvPr/>
        </p:nvSpPr>
        <p:spPr>
          <a:xfrm>
            <a:off x="6232193" y="3332402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8" name="Connecteur droit 87"/>
          <p:cNvCxnSpPr/>
          <p:nvPr/>
        </p:nvCxnSpPr>
        <p:spPr>
          <a:xfrm>
            <a:off x="7706977" y="3827370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ZoneTexte 88"/>
          <p:cNvSpPr txBox="1"/>
          <p:nvPr/>
        </p:nvSpPr>
        <p:spPr>
          <a:xfrm>
            <a:off x="7706978" y="3332402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0" name="ZoneTexte 89"/>
          <p:cNvSpPr txBox="1"/>
          <p:nvPr/>
        </p:nvSpPr>
        <p:spPr>
          <a:xfrm>
            <a:off x="3298197" y="3809389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1" name="ZoneTexte 90"/>
          <p:cNvSpPr txBox="1"/>
          <p:nvPr/>
        </p:nvSpPr>
        <p:spPr>
          <a:xfrm>
            <a:off x="4776138" y="3827370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2" name="ZoneTexte 91"/>
          <p:cNvSpPr txBox="1"/>
          <p:nvPr/>
        </p:nvSpPr>
        <p:spPr>
          <a:xfrm>
            <a:off x="6232194" y="3827370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3" name="ZoneTexte 92"/>
          <p:cNvSpPr txBox="1"/>
          <p:nvPr/>
        </p:nvSpPr>
        <p:spPr>
          <a:xfrm>
            <a:off x="7706977" y="3848782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4" name="ZoneTexte 93"/>
          <p:cNvSpPr txBox="1"/>
          <p:nvPr/>
        </p:nvSpPr>
        <p:spPr>
          <a:xfrm>
            <a:off x="273328" y="2802653"/>
            <a:ext cx="1064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 smtClean="0">
                <a:solidFill>
                  <a:schemeClr val="accent1"/>
                </a:solidFill>
              </a:rPr>
              <a:t>Address</a:t>
            </a:r>
            <a:endParaRPr lang="fr-FR" sz="2000" dirty="0">
              <a:solidFill>
                <a:schemeClr val="accent1"/>
              </a:solidFill>
            </a:endParaRPr>
          </a:p>
        </p:txBody>
      </p:sp>
      <p:sp>
        <p:nvSpPr>
          <p:cNvPr id="95" name="ZoneTexte 94"/>
          <p:cNvSpPr txBox="1"/>
          <p:nvPr/>
        </p:nvSpPr>
        <p:spPr>
          <a:xfrm>
            <a:off x="273339" y="3362790"/>
            <a:ext cx="1064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solidFill>
                  <a:schemeClr val="accent1"/>
                </a:solidFill>
              </a:rPr>
              <a:t>Out</a:t>
            </a:r>
            <a:endParaRPr lang="fr-FR" sz="2000" dirty="0">
              <a:solidFill>
                <a:schemeClr val="accent1"/>
              </a:solidFill>
            </a:endParaRPr>
          </a:p>
        </p:txBody>
      </p:sp>
      <p:sp>
        <p:nvSpPr>
          <p:cNvPr id="96" name="ZoneTexte 95"/>
          <p:cNvSpPr txBox="1"/>
          <p:nvPr/>
        </p:nvSpPr>
        <p:spPr>
          <a:xfrm>
            <a:off x="273339" y="3888925"/>
            <a:ext cx="1064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solidFill>
                  <a:schemeClr val="accent1"/>
                </a:solidFill>
              </a:rPr>
              <a:t>In</a:t>
            </a:r>
            <a:endParaRPr lang="fr-FR" sz="2000" dirty="0">
              <a:solidFill>
                <a:schemeClr val="accent1"/>
              </a:solidFill>
            </a:endParaRPr>
          </a:p>
        </p:txBody>
      </p:sp>
      <p:sp>
        <p:nvSpPr>
          <p:cNvPr id="76" name="ZoneTexte 75"/>
          <p:cNvSpPr txBox="1"/>
          <p:nvPr/>
        </p:nvSpPr>
        <p:spPr>
          <a:xfrm>
            <a:off x="2369183" y="4758283"/>
            <a:ext cx="103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Ami avec</a:t>
            </a:r>
            <a:endParaRPr lang="fr-FR" dirty="0"/>
          </a:p>
        </p:txBody>
      </p:sp>
      <p:sp>
        <p:nvSpPr>
          <p:cNvPr id="98" name="ZoneTexte 97"/>
          <p:cNvSpPr txBox="1"/>
          <p:nvPr/>
        </p:nvSpPr>
        <p:spPr>
          <a:xfrm>
            <a:off x="3900136" y="4758283"/>
            <a:ext cx="103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Ami avec</a:t>
            </a:r>
            <a:endParaRPr lang="fr-FR" dirty="0"/>
          </a:p>
        </p:txBody>
      </p:sp>
      <p:sp>
        <p:nvSpPr>
          <p:cNvPr id="100" name="ZoneTexte 99"/>
          <p:cNvSpPr txBox="1"/>
          <p:nvPr/>
        </p:nvSpPr>
        <p:spPr>
          <a:xfrm>
            <a:off x="5429245" y="4758283"/>
            <a:ext cx="103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Ami avec</a:t>
            </a:r>
            <a:endParaRPr lang="fr-FR" dirty="0"/>
          </a:p>
        </p:txBody>
      </p:sp>
      <p:sp>
        <p:nvSpPr>
          <p:cNvPr id="101" name="ZoneTexte 100"/>
          <p:cNvSpPr txBox="1"/>
          <p:nvPr/>
        </p:nvSpPr>
        <p:spPr>
          <a:xfrm>
            <a:off x="6930088" y="4758283"/>
            <a:ext cx="1035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Ami avec</a:t>
            </a:r>
            <a:endParaRPr lang="fr-FR" dirty="0"/>
          </a:p>
        </p:txBody>
      </p:sp>
      <p:cxnSp>
        <p:nvCxnSpPr>
          <p:cNvPr id="102" name="Connecteur droit avec flèche 101"/>
          <p:cNvCxnSpPr>
            <a:stCxn id="81" idx="3"/>
            <a:endCxn id="48" idx="1"/>
          </p:cNvCxnSpPr>
          <p:nvPr/>
        </p:nvCxnSpPr>
        <p:spPr>
          <a:xfrm flipV="1">
            <a:off x="2819351" y="3030901"/>
            <a:ext cx="471583" cy="5057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Connecteur droit avec flèche 102"/>
          <p:cNvCxnSpPr>
            <a:stCxn id="83" idx="3"/>
            <a:endCxn id="53" idx="1"/>
          </p:cNvCxnSpPr>
          <p:nvPr/>
        </p:nvCxnSpPr>
        <p:spPr>
          <a:xfrm flipV="1">
            <a:off x="4355096" y="3033486"/>
            <a:ext cx="413779" cy="5031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Connecteur droit avec flèche 105"/>
          <p:cNvCxnSpPr>
            <a:stCxn id="85" idx="3"/>
            <a:endCxn id="59" idx="1"/>
          </p:cNvCxnSpPr>
          <p:nvPr/>
        </p:nvCxnSpPr>
        <p:spPr>
          <a:xfrm flipV="1">
            <a:off x="5822539" y="3033486"/>
            <a:ext cx="409655" cy="5031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Connecteur droit avec flèche 110"/>
          <p:cNvCxnSpPr>
            <a:stCxn id="87" idx="3"/>
            <a:endCxn id="64" idx="1"/>
          </p:cNvCxnSpPr>
          <p:nvPr/>
        </p:nvCxnSpPr>
        <p:spPr>
          <a:xfrm flipV="1">
            <a:off x="7296355" y="3030901"/>
            <a:ext cx="410623" cy="5323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Connecteur droit avec flèche 114"/>
          <p:cNvCxnSpPr>
            <a:stCxn id="90" idx="1"/>
            <a:endCxn id="43" idx="3"/>
          </p:cNvCxnSpPr>
          <p:nvPr/>
        </p:nvCxnSpPr>
        <p:spPr>
          <a:xfrm flipH="1" flipV="1">
            <a:off x="2813002" y="3030901"/>
            <a:ext cx="485195" cy="1009321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Connecteur droit avec flèche 117"/>
          <p:cNvCxnSpPr>
            <a:stCxn id="91" idx="1"/>
            <a:endCxn id="48" idx="3"/>
          </p:cNvCxnSpPr>
          <p:nvPr/>
        </p:nvCxnSpPr>
        <p:spPr>
          <a:xfrm flipH="1" flipV="1">
            <a:off x="4355096" y="3030901"/>
            <a:ext cx="421042" cy="1027302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Connecteur droit avec flèche 122"/>
          <p:cNvCxnSpPr>
            <a:stCxn id="92" idx="1"/>
            <a:endCxn id="53" idx="3"/>
          </p:cNvCxnSpPr>
          <p:nvPr/>
        </p:nvCxnSpPr>
        <p:spPr>
          <a:xfrm flipH="1" flipV="1">
            <a:off x="5833037" y="3033486"/>
            <a:ext cx="399157" cy="1024717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Connecteur droit avec flèche 125"/>
          <p:cNvCxnSpPr>
            <a:stCxn id="93" idx="1"/>
            <a:endCxn id="59" idx="3"/>
          </p:cNvCxnSpPr>
          <p:nvPr/>
        </p:nvCxnSpPr>
        <p:spPr>
          <a:xfrm flipH="1" flipV="1">
            <a:off x="7296356" y="3033486"/>
            <a:ext cx="410621" cy="1046129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3273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3" grpId="0"/>
      <p:bldP spid="85" grpId="0"/>
      <p:bldP spid="87" grpId="0"/>
      <p:bldP spid="89" grpId="0"/>
      <p:bldP spid="90" grpId="0"/>
      <p:bldP spid="91" grpId="0"/>
      <p:bldP spid="92" grpId="0"/>
      <p:bldP spid="93" grpId="0"/>
      <p:bldP spid="95" grpId="0"/>
      <p:bldP spid="96" grpId="0"/>
      <p:bldP spid="76" grpId="0"/>
      <p:bldP spid="98" grpId="0"/>
      <p:bldP spid="100" grpId="0"/>
      <p:bldP spid="10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 err="1" smtClean="0">
                <a:solidFill>
                  <a:schemeClr val="accent1"/>
                </a:solidFill>
              </a:rPr>
              <a:t>Linked</a:t>
            </a:r>
            <a:r>
              <a:rPr lang="fr-FR" sz="3600" dirty="0" smtClean="0">
                <a:solidFill>
                  <a:schemeClr val="accent1"/>
                </a:solidFill>
              </a:rPr>
              <a:t> Graphes</a:t>
            </a:r>
            <a:endParaRPr lang="fr-FR" sz="3600" dirty="0">
              <a:solidFill>
                <a:schemeClr val="accent1"/>
              </a:solidFill>
            </a:endParaRPr>
          </a:p>
        </p:txBody>
      </p:sp>
      <p:sp>
        <p:nvSpPr>
          <p:cNvPr id="3" name="Rectangle à coins arrondis 2"/>
          <p:cNvSpPr/>
          <p:nvPr/>
        </p:nvSpPr>
        <p:spPr>
          <a:xfrm>
            <a:off x="3974670" y="1916797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5" name="Connecteur droit 4"/>
          <p:cNvCxnSpPr/>
          <p:nvPr/>
        </p:nvCxnSpPr>
        <p:spPr>
          <a:xfrm>
            <a:off x="3974670" y="3254943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4124879" y="2110546"/>
            <a:ext cx="8214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Rémi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2" name="Connecteur droit 41"/>
          <p:cNvCxnSpPr/>
          <p:nvPr/>
        </p:nvCxnSpPr>
        <p:spPr>
          <a:xfrm>
            <a:off x="3974670" y="2749333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ZoneTexte 42"/>
          <p:cNvSpPr txBox="1"/>
          <p:nvPr/>
        </p:nvSpPr>
        <p:spPr>
          <a:xfrm>
            <a:off x="3974671" y="2761684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0" name="Connecteur droit 79"/>
          <p:cNvCxnSpPr/>
          <p:nvPr/>
        </p:nvCxnSpPr>
        <p:spPr>
          <a:xfrm>
            <a:off x="3981019" y="3762360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ZoneTexte 80"/>
          <p:cNvSpPr txBox="1"/>
          <p:nvPr/>
        </p:nvSpPr>
        <p:spPr>
          <a:xfrm>
            <a:off x="3981020" y="3267392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 C D E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4" name="Rectangle à coins arrondis 53"/>
          <p:cNvSpPr/>
          <p:nvPr/>
        </p:nvSpPr>
        <p:spPr>
          <a:xfrm>
            <a:off x="1528926" y="552231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65" name="Connecteur droit 64"/>
          <p:cNvCxnSpPr/>
          <p:nvPr/>
        </p:nvCxnSpPr>
        <p:spPr>
          <a:xfrm>
            <a:off x="1528926" y="1890377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ZoneTexte 65"/>
          <p:cNvSpPr txBox="1"/>
          <p:nvPr/>
        </p:nvSpPr>
        <p:spPr>
          <a:xfrm>
            <a:off x="1679135" y="745980"/>
            <a:ext cx="832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Job 1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7" name="Connecteur droit 66"/>
          <p:cNvCxnSpPr/>
          <p:nvPr/>
        </p:nvCxnSpPr>
        <p:spPr>
          <a:xfrm>
            <a:off x="1528926" y="1384767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ZoneTexte 67"/>
          <p:cNvSpPr txBox="1"/>
          <p:nvPr/>
        </p:nvSpPr>
        <p:spPr>
          <a:xfrm>
            <a:off x="1528927" y="1397118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9" name="Connecteur droit 68"/>
          <p:cNvCxnSpPr/>
          <p:nvPr/>
        </p:nvCxnSpPr>
        <p:spPr>
          <a:xfrm>
            <a:off x="1535275" y="2397794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 à coins arrondis 70"/>
          <p:cNvSpPr/>
          <p:nvPr/>
        </p:nvSpPr>
        <p:spPr>
          <a:xfrm>
            <a:off x="1919019" y="3609129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72" name="Connecteur droit 71"/>
          <p:cNvCxnSpPr/>
          <p:nvPr/>
        </p:nvCxnSpPr>
        <p:spPr>
          <a:xfrm>
            <a:off x="1919019" y="4947275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ZoneTexte 72"/>
          <p:cNvSpPr txBox="1"/>
          <p:nvPr/>
        </p:nvSpPr>
        <p:spPr>
          <a:xfrm>
            <a:off x="2069228" y="3802878"/>
            <a:ext cx="832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Job </a:t>
            </a:r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4" name="Connecteur droit 73"/>
          <p:cNvCxnSpPr/>
          <p:nvPr/>
        </p:nvCxnSpPr>
        <p:spPr>
          <a:xfrm>
            <a:off x="1919019" y="4441665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ZoneTexte 74"/>
          <p:cNvSpPr txBox="1"/>
          <p:nvPr/>
        </p:nvSpPr>
        <p:spPr>
          <a:xfrm>
            <a:off x="1919020" y="4454016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6" name="Connecteur droit 75"/>
          <p:cNvCxnSpPr/>
          <p:nvPr/>
        </p:nvCxnSpPr>
        <p:spPr>
          <a:xfrm>
            <a:off x="1925368" y="5454692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Rectangle à coins arrondis 97"/>
          <p:cNvSpPr/>
          <p:nvPr/>
        </p:nvSpPr>
        <p:spPr>
          <a:xfrm>
            <a:off x="6460717" y="3603724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100" name="Connecteur droit 99"/>
          <p:cNvCxnSpPr/>
          <p:nvPr/>
        </p:nvCxnSpPr>
        <p:spPr>
          <a:xfrm>
            <a:off x="6460717" y="4941870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ZoneTexte 100"/>
          <p:cNvSpPr txBox="1"/>
          <p:nvPr/>
        </p:nvSpPr>
        <p:spPr>
          <a:xfrm>
            <a:off x="6610926" y="3797473"/>
            <a:ext cx="832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Job </a:t>
            </a:r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02" name="Connecteur droit 101"/>
          <p:cNvCxnSpPr/>
          <p:nvPr/>
        </p:nvCxnSpPr>
        <p:spPr>
          <a:xfrm>
            <a:off x="6460717" y="4436260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ZoneTexte 102"/>
          <p:cNvSpPr txBox="1"/>
          <p:nvPr/>
        </p:nvSpPr>
        <p:spPr>
          <a:xfrm>
            <a:off x="6460718" y="4448611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04" name="Connecteur droit 103"/>
          <p:cNvCxnSpPr/>
          <p:nvPr/>
        </p:nvCxnSpPr>
        <p:spPr>
          <a:xfrm>
            <a:off x="6467066" y="5449287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Rectangle à coins arrondis 105"/>
          <p:cNvSpPr/>
          <p:nvPr/>
        </p:nvSpPr>
        <p:spPr>
          <a:xfrm>
            <a:off x="5818914" y="762789"/>
            <a:ext cx="1064163" cy="2403202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107" name="Connecteur droit 106"/>
          <p:cNvCxnSpPr/>
          <p:nvPr/>
        </p:nvCxnSpPr>
        <p:spPr>
          <a:xfrm>
            <a:off x="5818914" y="2100935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ZoneTexte 107"/>
          <p:cNvSpPr txBox="1"/>
          <p:nvPr/>
        </p:nvSpPr>
        <p:spPr>
          <a:xfrm>
            <a:off x="5969123" y="956538"/>
            <a:ext cx="832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Job </a:t>
            </a:r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09" name="Connecteur droit 108"/>
          <p:cNvCxnSpPr/>
          <p:nvPr/>
        </p:nvCxnSpPr>
        <p:spPr>
          <a:xfrm>
            <a:off x="5818914" y="1595325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0" name="ZoneTexte 109"/>
          <p:cNvSpPr txBox="1"/>
          <p:nvPr/>
        </p:nvSpPr>
        <p:spPr>
          <a:xfrm>
            <a:off x="5818915" y="1607676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11" name="Connecteur droit 110"/>
          <p:cNvCxnSpPr/>
          <p:nvPr/>
        </p:nvCxnSpPr>
        <p:spPr>
          <a:xfrm>
            <a:off x="5825263" y="2608352"/>
            <a:ext cx="106416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Connecteur droit avec flèche 36"/>
          <p:cNvCxnSpPr>
            <a:stCxn id="3" idx="1"/>
            <a:endCxn id="54" idx="3"/>
          </p:cNvCxnSpPr>
          <p:nvPr/>
        </p:nvCxnSpPr>
        <p:spPr>
          <a:xfrm rot="10800000">
            <a:off x="2593090" y="1753832"/>
            <a:ext cx="1381581" cy="1364566"/>
          </a:xfrm>
          <a:prstGeom prst="curved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Connecteur droit avec flèche 36"/>
          <p:cNvCxnSpPr>
            <a:stCxn id="3" idx="3"/>
            <a:endCxn id="106" idx="1"/>
          </p:cNvCxnSpPr>
          <p:nvPr/>
        </p:nvCxnSpPr>
        <p:spPr>
          <a:xfrm flipV="1">
            <a:off x="5038833" y="1964390"/>
            <a:ext cx="780081" cy="1154008"/>
          </a:xfrm>
          <a:prstGeom prst="curved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Connecteur droit avec flèche 36"/>
          <p:cNvCxnSpPr>
            <a:stCxn id="3" idx="1"/>
            <a:endCxn id="71" idx="3"/>
          </p:cNvCxnSpPr>
          <p:nvPr/>
        </p:nvCxnSpPr>
        <p:spPr>
          <a:xfrm rot="10800000" flipV="1">
            <a:off x="2983182" y="3118398"/>
            <a:ext cx="991488" cy="1692332"/>
          </a:xfrm>
          <a:prstGeom prst="curved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Connecteur droit avec flèche 36"/>
          <p:cNvCxnSpPr>
            <a:stCxn id="3" idx="3"/>
            <a:endCxn id="98" idx="1"/>
          </p:cNvCxnSpPr>
          <p:nvPr/>
        </p:nvCxnSpPr>
        <p:spPr>
          <a:xfrm>
            <a:off x="5038833" y="3118398"/>
            <a:ext cx="1421884" cy="1686927"/>
          </a:xfrm>
          <a:prstGeom prst="curved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ZoneTexte 116"/>
          <p:cNvSpPr txBox="1"/>
          <p:nvPr/>
        </p:nvSpPr>
        <p:spPr>
          <a:xfrm>
            <a:off x="1939894" y="5486832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8" name="ZoneTexte 117"/>
          <p:cNvSpPr txBox="1"/>
          <p:nvPr/>
        </p:nvSpPr>
        <p:spPr>
          <a:xfrm>
            <a:off x="6467067" y="5505318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9" name="ZoneTexte 118"/>
          <p:cNvSpPr txBox="1"/>
          <p:nvPr/>
        </p:nvSpPr>
        <p:spPr>
          <a:xfrm>
            <a:off x="1541580" y="2470898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0" name="ZoneTexte 119"/>
          <p:cNvSpPr txBox="1"/>
          <p:nvPr/>
        </p:nvSpPr>
        <p:spPr>
          <a:xfrm>
            <a:off x="5798823" y="2656733"/>
            <a:ext cx="1064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endParaRPr lang="fr-FR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1" name="ZoneTexte 120"/>
          <p:cNvSpPr txBox="1"/>
          <p:nvPr/>
        </p:nvSpPr>
        <p:spPr>
          <a:xfrm rot="17153232">
            <a:off x="2574808" y="3816324"/>
            <a:ext cx="1631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 mis en favori</a:t>
            </a:r>
            <a:endParaRPr lang="fr-FR" dirty="0"/>
          </a:p>
        </p:txBody>
      </p:sp>
      <p:sp>
        <p:nvSpPr>
          <p:cNvPr id="122" name="ZoneTexte 121"/>
          <p:cNvSpPr txBox="1"/>
          <p:nvPr/>
        </p:nvSpPr>
        <p:spPr>
          <a:xfrm rot="17153232">
            <a:off x="4602435" y="2203686"/>
            <a:ext cx="1631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 mis en favori</a:t>
            </a:r>
            <a:endParaRPr lang="fr-FR" dirty="0"/>
          </a:p>
        </p:txBody>
      </p:sp>
      <p:sp>
        <p:nvSpPr>
          <p:cNvPr id="123" name="ZoneTexte 122"/>
          <p:cNvSpPr txBox="1"/>
          <p:nvPr/>
        </p:nvSpPr>
        <p:spPr>
          <a:xfrm rot="4233299">
            <a:off x="5153523" y="3749695"/>
            <a:ext cx="1631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 mis en favori</a:t>
            </a:r>
            <a:endParaRPr lang="fr-FR" dirty="0"/>
          </a:p>
        </p:txBody>
      </p:sp>
      <p:sp>
        <p:nvSpPr>
          <p:cNvPr id="125" name="ZoneTexte 124"/>
          <p:cNvSpPr txBox="1"/>
          <p:nvPr/>
        </p:nvSpPr>
        <p:spPr>
          <a:xfrm rot="4233299">
            <a:off x="2613229" y="2150770"/>
            <a:ext cx="1631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 mis en favori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5353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 smtClean="0">
                <a:solidFill>
                  <a:schemeClr val="accent1"/>
                </a:solidFill>
              </a:rPr>
              <a:t>Pattern </a:t>
            </a:r>
            <a:r>
              <a:rPr lang="fr-FR" sz="3600" dirty="0" err="1" smtClean="0">
                <a:solidFill>
                  <a:schemeClr val="accent1"/>
                </a:solidFill>
              </a:rPr>
              <a:t>Matching</a:t>
            </a:r>
            <a:endParaRPr lang="fr-FR" sz="3600" dirty="0">
              <a:solidFill>
                <a:schemeClr val="accent1"/>
              </a:solidFill>
            </a:endParaRPr>
          </a:p>
        </p:txBody>
      </p:sp>
      <p:pic>
        <p:nvPicPr>
          <p:cNvPr id="2" name="Image 1" descr="8276665810_01104e6c87_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2874"/>
            <a:ext cx="9144000" cy="722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430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>
            <a:off x="0" y="6054228"/>
            <a:ext cx="9144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Image 38" descr="523c20000689a_wizbi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7445" y="6105126"/>
            <a:ext cx="900777" cy="673348"/>
          </a:xfrm>
          <a:prstGeom prst="rect">
            <a:avLst/>
          </a:prstGeom>
        </p:spPr>
      </p:pic>
      <p:sp>
        <p:nvSpPr>
          <p:cNvPr id="40" name="ZoneTexte 39"/>
          <p:cNvSpPr txBox="1"/>
          <p:nvPr/>
        </p:nvSpPr>
        <p:spPr>
          <a:xfrm>
            <a:off x="273339" y="625687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>
                <a:solidFill>
                  <a:schemeClr val="accent1"/>
                </a:solidFill>
              </a:rPr>
              <a:t>Graph </a:t>
            </a:r>
            <a:r>
              <a:rPr lang="fr-FR" dirty="0" err="1" smtClean="0">
                <a:solidFill>
                  <a:schemeClr val="accent1"/>
                </a:solidFill>
              </a:rPr>
              <a:t>Databases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580389" y="2653384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Rémi</a:t>
            </a:r>
            <a:endParaRPr lang="fr-F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Ellipse 40"/>
          <p:cNvSpPr/>
          <p:nvPr/>
        </p:nvSpPr>
        <p:spPr>
          <a:xfrm>
            <a:off x="3197557" y="1929364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7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Sétaré</a:t>
            </a:r>
            <a:endParaRPr lang="fr-FR" sz="1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Ellipse 41"/>
          <p:cNvSpPr/>
          <p:nvPr/>
        </p:nvSpPr>
        <p:spPr>
          <a:xfrm>
            <a:off x="7408090" y="2386893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7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Victor</a:t>
            </a:r>
            <a:endParaRPr lang="fr-FR" sz="17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3" name="Ellipse 42"/>
          <p:cNvSpPr/>
          <p:nvPr/>
        </p:nvSpPr>
        <p:spPr>
          <a:xfrm>
            <a:off x="4467442" y="3465603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Jonathan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5546152" y="1023638"/>
            <a:ext cx="1078710" cy="1078710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Human</a:t>
            </a:r>
            <a:r>
              <a:rPr lang="fr-FR" sz="15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fr-F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Talks</a:t>
            </a:r>
            <a:endParaRPr lang="fr-FR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3388732" y="4925252"/>
            <a:ext cx="1078710" cy="107871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 Petite Mousse</a:t>
            </a:r>
            <a:endParaRPr lang="fr-FR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5" name="Connecteur en arc 14"/>
          <p:cNvCxnSpPr>
            <a:stCxn id="6" idx="6"/>
            <a:endCxn id="41" idx="2"/>
          </p:cNvCxnSpPr>
          <p:nvPr/>
        </p:nvCxnSpPr>
        <p:spPr>
          <a:xfrm flipV="1">
            <a:off x="1659099" y="2468719"/>
            <a:ext cx="1538458" cy="724020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Connecteur en arc 45"/>
          <p:cNvCxnSpPr>
            <a:stCxn id="6" idx="5"/>
            <a:endCxn id="43" idx="2"/>
          </p:cNvCxnSpPr>
          <p:nvPr/>
        </p:nvCxnSpPr>
        <p:spPr>
          <a:xfrm rot="16200000" flipH="1">
            <a:off x="2768866" y="2306381"/>
            <a:ext cx="430837" cy="2966316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7" name="Connecteur en arc 46"/>
          <p:cNvCxnSpPr>
            <a:stCxn id="43" idx="3"/>
            <a:endCxn id="45" idx="0"/>
          </p:cNvCxnSpPr>
          <p:nvPr/>
        </p:nvCxnSpPr>
        <p:spPr>
          <a:xfrm rot="5400000">
            <a:off x="4007295" y="4307132"/>
            <a:ext cx="538912" cy="697328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onnecteur en arc 47"/>
          <p:cNvCxnSpPr>
            <a:stCxn id="6" idx="4"/>
            <a:endCxn id="45" idx="2"/>
          </p:cNvCxnSpPr>
          <p:nvPr/>
        </p:nvCxnSpPr>
        <p:spPr>
          <a:xfrm rot="16200000" flipH="1">
            <a:off x="1387982" y="3463856"/>
            <a:ext cx="1732513" cy="2268988"/>
          </a:xfrm>
          <a:prstGeom prst="curvedConnector2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en arc 48"/>
          <p:cNvCxnSpPr>
            <a:stCxn id="84" idx="5"/>
            <a:endCxn id="44" idx="3"/>
          </p:cNvCxnSpPr>
          <p:nvPr/>
        </p:nvCxnSpPr>
        <p:spPr>
          <a:xfrm rot="16200000" flipH="1">
            <a:off x="4799141" y="1039390"/>
            <a:ext cx="386955" cy="1423014"/>
          </a:xfrm>
          <a:prstGeom prst="curvedConnector3">
            <a:avLst>
              <a:gd name="adj1" fmla="val 199901"/>
            </a:avLst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2" name="Connecteur en arc 51"/>
          <p:cNvCxnSpPr>
            <a:stCxn id="43" idx="0"/>
            <a:endCxn id="44" idx="4"/>
          </p:cNvCxnSpPr>
          <p:nvPr/>
        </p:nvCxnSpPr>
        <p:spPr>
          <a:xfrm rot="5400000" flipH="1" flipV="1">
            <a:off x="4864525" y="2244621"/>
            <a:ext cx="1363255" cy="1078710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57" name="Connecteur en arc 56"/>
          <p:cNvCxnSpPr>
            <a:stCxn id="42" idx="0"/>
            <a:endCxn id="44" idx="6"/>
          </p:cNvCxnSpPr>
          <p:nvPr/>
        </p:nvCxnSpPr>
        <p:spPr>
          <a:xfrm rot="16200000" flipV="1">
            <a:off x="6874204" y="1313651"/>
            <a:ext cx="823900" cy="1322583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0" name="Connecteur en arc 59"/>
          <p:cNvCxnSpPr>
            <a:stCxn id="42" idx="4"/>
            <a:endCxn id="45" idx="6"/>
          </p:cNvCxnSpPr>
          <p:nvPr/>
        </p:nvCxnSpPr>
        <p:spPr>
          <a:xfrm rot="5400000">
            <a:off x="5207942" y="2725104"/>
            <a:ext cx="1999004" cy="3480003"/>
          </a:xfrm>
          <a:prstGeom prst="curvedConnector2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ZoneTexte 63"/>
          <p:cNvSpPr txBox="1"/>
          <p:nvPr/>
        </p:nvSpPr>
        <p:spPr>
          <a:xfrm>
            <a:off x="1852981" y="2653384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65" name="Connecteur en arc 64"/>
          <p:cNvCxnSpPr>
            <a:stCxn id="43" idx="6"/>
            <a:endCxn id="42" idx="3"/>
          </p:cNvCxnSpPr>
          <p:nvPr/>
        </p:nvCxnSpPr>
        <p:spPr>
          <a:xfrm flipV="1">
            <a:off x="5546152" y="3307630"/>
            <a:ext cx="2019911" cy="697328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ZoneTexte 68"/>
          <p:cNvSpPr txBox="1"/>
          <p:nvPr/>
        </p:nvSpPr>
        <p:spPr>
          <a:xfrm>
            <a:off x="5952574" y="3450960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3" name="ZoneTexte 72"/>
          <p:cNvSpPr txBox="1"/>
          <p:nvPr/>
        </p:nvSpPr>
        <p:spPr>
          <a:xfrm>
            <a:off x="2490115" y="3547427"/>
            <a:ext cx="1606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 travaillé avec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4" name="ZoneTexte 73"/>
          <p:cNvSpPr txBox="1"/>
          <p:nvPr/>
        </p:nvSpPr>
        <p:spPr>
          <a:xfrm>
            <a:off x="4873864" y="2468719"/>
            <a:ext cx="1016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Organise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5" name="ZoneTexte 74"/>
          <p:cNvSpPr txBox="1"/>
          <p:nvPr/>
        </p:nvSpPr>
        <p:spPr>
          <a:xfrm>
            <a:off x="7057769" y="1407961"/>
            <a:ext cx="1016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Organise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77" name="ZoneTexte 76"/>
          <p:cNvSpPr txBox="1"/>
          <p:nvPr/>
        </p:nvSpPr>
        <p:spPr>
          <a:xfrm>
            <a:off x="4498523" y="1910753"/>
            <a:ext cx="120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Sponsorise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84" name="Ellipse 83"/>
          <p:cNvSpPr/>
          <p:nvPr/>
        </p:nvSpPr>
        <p:spPr>
          <a:xfrm>
            <a:off x="3360374" y="636683"/>
            <a:ext cx="1078710" cy="1078710"/>
          </a:xfrm>
          <a:prstGeom prst="ellipse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Norsys</a:t>
            </a:r>
            <a:endParaRPr lang="fr-FR" sz="15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86" name="Connecteur en arc 85"/>
          <p:cNvCxnSpPr>
            <a:stCxn id="41" idx="0"/>
            <a:endCxn id="84" idx="2"/>
          </p:cNvCxnSpPr>
          <p:nvPr/>
        </p:nvCxnSpPr>
        <p:spPr>
          <a:xfrm rot="16200000" flipV="1">
            <a:off x="3171980" y="1364432"/>
            <a:ext cx="753326" cy="376538"/>
          </a:xfrm>
          <a:prstGeom prst="curvedConnector4">
            <a:avLst>
              <a:gd name="adj1" fmla="val 14202"/>
              <a:gd name="adj2" fmla="val 203952"/>
            </a:avLst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9" name="ZoneTexte 88"/>
          <p:cNvSpPr txBox="1"/>
          <p:nvPr/>
        </p:nvSpPr>
        <p:spPr>
          <a:xfrm>
            <a:off x="1934489" y="1407961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Travaille chez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0" name="ZoneTexte 89"/>
          <p:cNvSpPr txBox="1"/>
          <p:nvPr/>
        </p:nvSpPr>
        <p:spPr>
          <a:xfrm>
            <a:off x="3472839" y="4340777"/>
            <a:ext cx="91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 fondé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1" name="ZoneTexte 90"/>
          <p:cNvSpPr txBox="1"/>
          <p:nvPr/>
        </p:nvSpPr>
        <p:spPr>
          <a:xfrm>
            <a:off x="1392984" y="5279941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ambassadeur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2" name="ZoneTexte 91"/>
          <p:cNvSpPr txBox="1"/>
          <p:nvPr/>
        </p:nvSpPr>
        <p:spPr>
          <a:xfrm>
            <a:off x="6420050" y="4912735"/>
            <a:ext cx="103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client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99" name="ZoneTexte 98"/>
          <p:cNvSpPr txBox="1"/>
          <p:nvPr/>
        </p:nvSpPr>
        <p:spPr>
          <a:xfrm>
            <a:off x="0" y="11739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solidFill>
                  <a:schemeClr val="accent1"/>
                </a:solidFill>
              </a:rPr>
              <a:t>Pattern </a:t>
            </a:r>
            <a:r>
              <a:rPr lang="fr-FR" sz="3600" dirty="0" err="1">
                <a:solidFill>
                  <a:schemeClr val="accent1"/>
                </a:solidFill>
              </a:rPr>
              <a:t>Matching</a:t>
            </a:r>
            <a:endParaRPr lang="fr-FR" sz="3600" dirty="0">
              <a:solidFill>
                <a:schemeClr val="accent1"/>
              </a:solidFill>
            </a:endParaRPr>
          </a:p>
        </p:txBody>
      </p:sp>
      <p:sp>
        <p:nvSpPr>
          <p:cNvPr id="100" name="Ellipse 99"/>
          <p:cNvSpPr/>
          <p:nvPr/>
        </p:nvSpPr>
        <p:spPr>
          <a:xfrm>
            <a:off x="687670" y="916829"/>
            <a:ext cx="1078710" cy="107871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Philippe</a:t>
            </a:r>
            <a:endParaRPr lang="fr-FR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01" name="Connecteur en arc 100"/>
          <p:cNvCxnSpPr>
            <a:stCxn id="100" idx="5"/>
            <a:endCxn id="41" idx="1"/>
          </p:cNvCxnSpPr>
          <p:nvPr/>
        </p:nvCxnSpPr>
        <p:spPr>
          <a:xfrm rot="16200000" flipH="1">
            <a:off x="2357083" y="1088889"/>
            <a:ext cx="249771" cy="1747123"/>
          </a:xfrm>
          <a:prstGeom prst="curvedConnector5">
            <a:avLst>
              <a:gd name="adj1" fmla="val 91524"/>
              <a:gd name="adj2" fmla="val 50000"/>
              <a:gd name="adj3" fmla="val 8476"/>
            </a:avLst>
          </a:prstGeom>
          <a:ln>
            <a:solidFill>
              <a:srgbClr val="3366FF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" name="ZoneTexte 103"/>
          <p:cNvSpPr txBox="1"/>
          <p:nvPr/>
        </p:nvSpPr>
        <p:spPr>
          <a:xfrm>
            <a:off x="1766380" y="1995539"/>
            <a:ext cx="1223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marié à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05" name="Connecteur en arc 104"/>
          <p:cNvCxnSpPr>
            <a:stCxn id="6" idx="0"/>
            <a:endCxn id="100" idx="4"/>
          </p:cNvCxnSpPr>
          <p:nvPr/>
        </p:nvCxnSpPr>
        <p:spPr>
          <a:xfrm rot="5400000" flipH="1" flipV="1">
            <a:off x="844462" y="2270822"/>
            <a:ext cx="657845" cy="107281"/>
          </a:xfrm>
          <a:prstGeom prst="curvedConnector3">
            <a:avLst>
              <a:gd name="adj1" fmla="val 50000"/>
            </a:avLst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ZoneTexte 107"/>
          <p:cNvSpPr txBox="1"/>
          <p:nvPr/>
        </p:nvSpPr>
        <p:spPr>
          <a:xfrm>
            <a:off x="480126" y="2202227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11" name="Connecteur en arc 110"/>
          <p:cNvCxnSpPr>
            <a:stCxn id="45" idx="3"/>
            <a:endCxn id="100" idx="2"/>
          </p:cNvCxnSpPr>
          <p:nvPr/>
        </p:nvCxnSpPr>
        <p:spPr>
          <a:xfrm rot="5400000" flipH="1">
            <a:off x="-77715" y="2221570"/>
            <a:ext cx="4389805" cy="2859035"/>
          </a:xfrm>
          <a:prstGeom prst="curvedConnector4">
            <a:avLst>
              <a:gd name="adj1" fmla="val -1963"/>
              <a:gd name="adj2" fmla="val 107996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ZoneTexte 114"/>
          <p:cNvSpPr txBox="1"/>
          <p:nvPr/>
        </p:nvSpPr>
        <p:spPr>
          <a:xfrm rot="15266915">
            <a:off x="-221077" y="4594000"/>
            <a:ext cx="155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Aime déguster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17" name="Connecteur en arc 116"/>
          <p:cNvCxnSpPr>
            <a:stCxn id="6" idx="6"/>
            <a:endCxn id="43" idx="1"/>
          </p:cNvCxnSpPr>
          <p:nvPr/>
        </p:nvCxnSpPr>
        <p:spPr>
          <a:xfrm>
            <a:off x="1659099" y="3192739"/>
            <a:ext cx="2966316" cy="430837"/>
          </a:xfrm>
          <a:prstGeom prst="curvedConnector2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ZoneTexte 119"/>
          <p:cNvSpPr txBox="1"/>
          <p:nvPr/>
        </p:nvSpPr>
        <p:spPr>
          <a:xfrm>
            <a:off x="2490115" y="3204788"/>
            <a:ext cx="134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Est ami avec</a:t>
            </a:r>
            <a:endParaRPr lang="fr-FR" dirty="0">
              <a:solidFill>
                <a:srgbClr val="595959"/>
              </a:solidFill>
            </a:endParaRPr>
          </a:p>
        </p:txBody>
      </p:sp>
      <p:cxnSp>
        <p:nvCxnSpPr>
          <p:cNvPr id="121" name="Connecteur en arc 120"/>
          <p:cNvCxnSpPr>
            <a:stCxn id="45" idx="7"/>
            <a:endCxn id="43" idx="4"/>
          </p:cNvCxnSpPr>
          <p:nvPr/>
        </p:nvCxnSpPr>
        <p:spPr>
          <a:xfrm rot="5400000" flipH="1" flipV="1">
            <a:off x="4388677" y="4465105"/>
            <a:ext cx="538912" cy="697328"/>
          </a:xfrm>
          <a:prstGeom prst="curvedConnector3">
            <a:avLst>
              <a:gd name="adj1" fmla="val 50000"/>
            </a:avLst>
          </a:prstGeom>
          <a:ln>
            <a:solidFill>
              <a:schemeClr val="accent6">
                <a:lumMod val="60000"/>
                <a:lumOff val="40000"/>
              </a:schemeClr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ZoneTexte 124"/>
          <p:cNvSpPr txBox="1"/>
          <p:nvPr/>
        </p:nvSpPr>
        <p:spPr>
          <a:xfrm>
            <a:off x="4420144" y="4710109"/>
            <a:ext cx="1551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Aime déguster</a:t>
            </a:r>
            <a:endParaRPr lang="fr-FR" dirty="0">
              <a:solidFill>
                <a:srgbClr val="595959"/>
              </a:solidFill>
            </a:endParaRPr>
          </a:p>
        </p:txBody>
      </p:sp>
      <p:sp>
        <p:nvSpPr>
          <p:cNvPr id="2" name="Rectangle à coins arrondis 1"/>
          <p:cNvSpPr/>
          <p:nvPr/>
        </p:nvSpPr>
        <p:spPr>
          <a:xfrm>
            <a:off x="5230020" y="5464609"/>
            <a:ext cx="3796202" cy="53935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Je veux connaître tous mes amis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6577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" dur="indefinite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" dur="indefinite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4" dur="indefinit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" dur="indefinite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7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0" dur="indefinite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2" dur="indefinite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3" dur="indefinite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5" dur="indefinite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6" dur="indefinite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1" dur="indefinite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2" dur="indefinite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4" dur="indefinite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5" dur="indefinite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8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0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1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3" dur="indefinit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4" dur="indefinite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7" dur="indefinite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0" dur="indefinite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2" dur="indefinite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3" dur="indefinite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5" dur="indefinit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6" dur="indefinite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8" dur="indefinite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9" dur="indefinite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1" dur="indefinite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2" dur="indefinite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4" dur="indefinite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5" dur="indefinite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7" dur="indefinite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8" dur="indefinite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0" dur="indefinite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1" dur="indefinite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3" dur="indefinite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4" dur="indefinite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6" dur="indefinit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7" dur="indefinite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9" dur="indefinite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0" dur="indefinite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2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3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4" grpId="0" animBg="1"/>
      <p:bldP spid="45" grpId="0" animBg="1"/>
      <p:bldP spid="69" grpId="0"/>
      <p:bldP spid="73" grpId="0"/>
      <p:bldP spid="74" grpId="0"/>
      <p:bldP spid="75" grpId="0"/>
      <p:bldP spid="77" grpId="0"/>
      <p:bldP spid="84" grpId="0" animBg="1"/>
      <p:bldP spid="89" grpId="0"/>
      <p:bldP spid="90" grpId="0"/>
      <p:bldP spid="91" grpId="0"/>
      <p:bldP spid="92" grpId="0"/>
      <p:bldP spid="104" grpId="0"/>
      <p:bldP spid="115" grpId="0"/>
      <p:bldP spid="125" grpId="0"/>
      <p:bldP spid="2" grpId="0" animBg="1"/>
    </p:bld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7825</TotalTime>
  <Words>382</Words>
  <Application>Microsoft Macintosh PowerPoint</Application>
  <PresentationFormat>Présentation à l'écran (4:3)</PresentationFormat>
  <Paragraphs>172</Paragraphs>
  <Slides>13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4" baseType="lpstr"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Chistine verdier</dc:creator>
  <cp:lastModifiedBy>Rémi Alvado</cp:lastModifiedBy>
  <cp:revision>79</cp:revision>
  <dcterms:created xsi:type="dcterms:W3CDTF">2013-10-09T06:01:48Z</dcterms:created>
  <dcterms:modified xsi:type="dcterms:W3CDTF">2015-04-14T15:58:34Z</dcterms:modified>
</cp:coreProperties>
</file>

<file path=docProps/thumbnail.jpeg>
</file>